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tags/tag4.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xml" ContentType="application/vnd.openxmlformats-officedocument.presentationml.tags+xml"/>
  <Override PartName="/ppt/tags/tag6.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loesch" initials="jl" lastIdx="3" clrIdx="0">
    <p:extLst>
      <p:ext uri="{19B8F6BF-5375-455C-9EA6-DF929625EA0E}">
        <p15:presenceInfo xmlns:p15="http://schemas.microsoft.com/office/powerpoint/2012/main" userId="46d566424a5e9f8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18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8DDEA0-B71D-494D-8015-E78632C68D4B}" type="doc">
      <dgm:prSet loTypeId="urn:microsoft.com/office/officeart/2005/8/layout/hProcess9" loCatId="process" qsTypeId="urn:microsoft.com/office/officeart/2005/8/quickstyle/simple1" qsCatId="simple" csTypeId="urn:microsoft.com/office/officeart/2005/8/colors/accent1_2" csCatId="accent1" phldr="1"/>
      <dgm:spPr/>
    </dgm:pt>
    <dgm:pt modelId="{F8441FD5-E414-46E1-ABBB-A9A2C42CD51F}">
      <dgm:prSet phldrT="[Text]"/>
      <dgm:spPr/>
      <dgm:t>
        <a:bodyPr/>
        <a:lstStyle/>
        <a:p>
          <a:r>
            <a:rPr lang="en-US" dirty="0"/>
            <a:t>Getting at least 8 hours of sleep </a:t>
          </a:r>
        </a:p>
      </dgm:t>
    </dgm:pt>
    <dgm:pt modelId="{956BE1AF-F03E-485B-9301-5AA289D5D382}" type="parTrans" cxnId="{FBD91F05-CC03-44E3-8B93-FEC5AB88C1F7}">
      <dgm:prSet/>
      <dgm:spPr/>
      <dgm:t>
        <a:bodyPr/>
        <a:lstStyle/>
        <a:p>
          <a:endParaRPr lang="en-US"/>
        </a:p>
      </dgm:t>
    </dgm:pt>
    <dgm:pt modelId="{327798ED-FAA6-45B4-91C4-511446F3A074}" type="sibTrans" cxnId="{FBD91F05-CC03-44E3-8B93-FEC5AB88C1F7}">
      <dgm:prSet/>
      <dgm:spPr/>
      <dgm:t>
        <a:bodyPr/>
        <a:lstStyle/>
        <a:p>
          <a:endParaRPr lang="en-US"/>
        </a:p>
      </dgm:t>
    </dgm:pt>
    <dgm:pt modelId="{F3DEAB8A-7B8C-4802-B02D-EB31968D4F46}">
      <dgm:prSet phldrT="[Text]"/>
      <dgm:spPr/>
      <dgm:t>
        <a:bodyPr/>
        <a:lstStyle/>
        <a:p>
          <a:r>
            <a:rPr lang="en-US" dirty="0"/>
            <a:t>Working out or exercising at least three times a week </a:t>
          </a:r>
        </a:p>
      </dgm:t>
    </dgm:pt>
    <dgm:pt modelId="{38CF393E-3D0C-4540-84AD-47FAE05354E8}" type="parTrans" cxnId="{4F5C50E5-807F-4641-89EE-79F05016B77F}">
      <dgm:prSet/>
      <dgm:spPr/>
      <dgm:t>
        <a:bodyPr/>
        <a:lstStyle/>
        <a:p>
          <a:endParaRPr lang="en-US"/>
        </a:p>
      </dgm:t>
    </dgm:pt>
    <dgm:pt modelId="{64585459-CCD2-4CE2-A536-72756BFBE4BC}" type="sibTrans" cxnId="{4F5C50E5-807F-4641-89EE-79F05016B77F}">
      <dgm:prSet/>
      <dgm:spPr/>
      <dgm:t>
        <a:bodyPr/>
        <a:lstStyle/>
        <a:p>
          <a:endParaRPr lang="en-US"/>
        </a:p>
      </dgm:t>
    </dgm:pt>
    <dgm:pt modelId="{61E86FB5-A061-4A24-9B1C-6881788B22A9}">
      <dgm:prSet phldrT="[Text]"/>
      <dgm:spPr/>
      <dgm:t>
        <a:bodyPr/>
        <a:lstStyle/>
        <a:p>
          <a:r>
            <a:rPr lang="en-US" dirty="0"/>
            <a:t>Having a diet that suits your habits and daily living </a:t>
          </a:r>
        </a:p>
      </dgm:t>
    </dgm:pt>
    <dgm:pt modelId="{79B3940F-F47C-4652-9CD1-FF2F67FA82B8}" type="parTrans" cxnId="{86A942AD-0032-45D5-A6F4-84BB2CCEC516}">
      <dgm:prSet/>
      <dgm:spPr/>
      <dgm:t>
        <a:bodyPr/>
        <a:lstStyle/>
        <a:p>
          <a:endParaRPr lang="en-US"/>
        </a:p>
      </dgm:t>
    </dgm:pt>
    <dgm:pt modelId="{1F188B15-34B9-4CBA-8A97-81E62A7C36E0}" type="sibTrans" cxnId="{86A942AD-0032-45D5-A6F4-84BB2CCEC516}">
      <dgm:prSet/>
      <dgm:spPr/>
      <dgm:t>
        <a:bodyPr/>
        <a:lstStyle/>
        <a:p>
          <a:endParaRPr lang="en-US"/>
        </a:p>
      </dgm:t>
    </dgm:pt>
    <dgm:pt modelId="{F3D03D1C-A376-484C-9D11-CB36E0881DF1}" type="pres">
      <dgm:prSet presAssocID="{A08DDEA0-B71D-494D-8015-E78632C68D4B}" presName="CompostProcess" presStyleCnt="0">
        <dgm:presLayoutVars>
          <dgm:dir/>
          <dgm:resizeHandles val="exact"/>
        </dgm:presLayoutVars>
      </dgm:prSet>
      <dgm:spPr/>
    </dgm:pt>
    <dgm:pt modelId="{6CA6DDFD-90B5-4058-A36D-7353212EE84E}" type="pres">
      <dgm:prSet presAssocID="{A08DDEA0-B71D-494D-8015-E78632C68D4B}" presName="arrow" presStyleLbl="bgShp" presStyleIdx="0" presStyleCnt="1"/>
      <dgm:spPr/>
    </dgm:pt>
    <dgm:pt modelId="{25C05CB8-237F-4432-BD10-2758FE607362}" type="pres">
      <dgm:prSet presAssocID="{A08DDEA0-B71D-494D-8015-E78632C68D4B}" presName="linearProcess" presStyleCnt="0"/>
      <dgm:spPr/>
    </dgm:pt>
    <dgm:pt modelId="{B498E1EA-E5B8-4FB6-9C39-869290349BAD}" type="pres">
      <dgm:prSet presAssocID="{F8441FD5-E414-46E1-ABBB-A9A2C42CD51F}" presName="textNode" presStyleLbl="node1" presStyleIdx="0" presStyleCnt="3">
        <dgm:presLayoutVars>
          <dgm:bulletEnabled val="1"/>
        </dgm:presLayoutVars>
      </dgm:prSet>
      <dgm:spPr/>
    </dgm:pt>
    <dgm:pt modelId="{A94E4FCF-CDB2-4ABE-99F7-0EB8608F9F39}" type="pres">
      <dgm:prSet presAssocID="{327798ED-FAA6-45B4-91C4-511446F3A074}" presName="sibTrans" presStyleCnt="0"/>
      <dgm:spPr/>
    </dgm:pt>
    <dgm:pt modelId="{A5A60167-40CE-4760-9C85-485BEE912989}" type="pres">
      <dgm:prSet presAssocID="{F3DEAB8A-7B8C-4802-B02D-EB31968D4F46}" presName="textNode" presStyleLbl="node1" presStyleIdx="1" presStyleCnt="3">
        <dgm:presLayoutVars>
          <dgm:bulletEnabled val="1"/>
        </dgm:presLayoutVars>
      </dgm:prSet>
      <dgm:spPr/>
    </dgm:pt>
    <dgm:pt modelId="{B9596044-6402-4A2D-A244-88B520FAF200}" type="pres">
      <dgm:prSet presAssocID="{64585459-CCD2-4CE2-A536-72756BFBE4BC}" presName="sibTrans" presStyleCnt="0"/>
      <dgm:spPr/>
    </dgm:pt>
    <dgm:pt modelId="{D8D316D7-FCA5-4FFC-8E16-52B0FAD99BA5}" type="pres">
      <dgm:prSet presAssocID="{61E86FB5-A061-4A24-9B1C-6881788B22A9}" presName="textNode" presStyleLbl="node1" presStyleIdx="2" presStyleCnt="3">
        <dgm:presLayoutVars>
          <dgm:bulletEnabled val="1"/>
        </dgm:presLayoutVars>
      </dgm:prSet>
      <dgm:spPr/>
    </dgm:pt>
  </dgm:ptLst>
  <dgm:cxnLst>
    <dgm:cxn modelId="{FBD91F05-CC03-44E3-8B93-FEC5AB88C1F7}" srcId="{A08DDEA0-B71D-494D-8015-E78632C68D4B}" destId="{F8441FD5-E414-46E1-ABBB-A9A2C42CD51F}" srcOrd="0" destOrd="0" parTransId="{956BE1AF-F03E-485B-9301-5AA289D5D382}" sibTransId="{327798ED-FAA6-45B4-91C4-511446F3A074}"/>
    <dgm:cxn modelId="{3BB21728-8B97-439A-A58E-8094720CC5F8}" type="presOf" srcId="{61E86FB5-A061-4A24-9B1C-6881788B22A9}" destId="{D8D316D7-FCA5-4FFC-8E16-52B0FAD99BA5}" srcOrd="0" destOrd="0" presId="urn:microsoft.com/office/officeart/2005/8/layout/hProcess9"/>
    <dgm:cxn modelId="{4C40DA5B-F6C9-41F3-B2A5-46FC8590E891}" type="presOf" srcId="{F8441FD5-E414-46E1-ABBB-A9A2C42CD51F}" destId="{B498E1EA-E5B8-4FB6-9C39-869290349BAD}" srcOrd="0" destOrd="0" presId="urn:microsoft.com/office/officeart/2005/8/layout/hProcess9"/>
    <dgm:cxn modelId="{4EE6498A-613A-42EE-AC0C-00DE7D4623BA}" type="presOf" srcId="{A08DDEA0-B71D-494D-8015-E78632C68D4B}" destId="{F3D03D1C-A376-484C-9D11-CB36E0881DF1}" srcOrd="0" destOrd="0" presId="urn:microsoft.com/office/officeart/2005/8/layout/hProcess9"/>
    <dgm:cxn modelId="{86A942AD-0032-45D5-A6F4-84BB2CCEC516}" srcId="{A08DDEA0-B71D-494D-8015-E78632C68D4B}" destId="{61E86FB5-A061-4A24-9B1C-6881788B22A9}" srcOrd="2" destOrd="0" parTransId="{79B3940F-F47C-4652-9CD1-FF2F67FA82B8}" sibTransId="{1F188B15-34B9-4CBA-8A97-81E62A7C36E0}"/>
    <dgm:cxn modelId="{4A6AECBC-717B-40A4-A7C6-DC3854F5B791}" type="presOf" srcId="{F3DEAB8A-7B8C-4802-B02D-EB31968D4F46}" destId="{A5A60167-40CE-4760-9C85-485BEE912989}" srcOrd="0" destOrd="0" presId="urn:microsoft.com/office/officeart/2005/8/layout/hProcess9"/>
    <dgm:cxn modelId="{4F5C50E5-807F-4641-89EE-79F05016B77F}" srcId="{A08DDEA0-B71D-494D-8015-E78632C68D4B}" destId="{F3DEAB8A-7B8C-4802-B02D-EB31968D4F46}" srcOrd="1" destOrd="0" parTransId="{38CF393E-3D0C-4540-84AD-47FAE05354E8}" sibTransId="{64585459-CCD2-4CE2-A536-72756BFBE4BC}"/>
    <dgm:cxn modelId="{19FB07D7-E8AF-4476-9883-0B54723E8B9D}" type="presParOf" srcId="{F3D03D1C-A376-484C-9D11-CB36E0881DF1}" destId="{6CA6DDFD-90B5-4058-A36D-7353212EE84E}" srcOrd="0" destOrd="0" presId="urn:microsoft.com/office/officeart/2005/8/layout/hProcess9"/>
    <dgm:cxn modelId="{196CF1EE-502F-4D36-BEA7-3BE01A44F184}" type="presParOf" srcId="{F3D03D1C-A376-484C-9D11-CB36E0881DF1}" destId="{25C05CB8-237F-4432-BD10-2758FE607362}" srcOrd="1" destOrd="0" presId="urn:microsoft.com/office/officeart/2005/8/layout/hProcess9"/>
    <dgm:cxn modelId="{5A223D10-1C35-43A0-A227-26082FB35418}" type="presParOf" srcId="{25C05CB8-237F-4432-BD10-2758FE607362}" destId="{B498E1EA-E5B8-4FB6-9C39-869290349BAD}" srcOrd="0" destOrd="0" presId="urn:microsoft.com/office/officeart/2005/8/layout/hProcess9"/>
    <dgm:cxn modelId="{84C89C09-16A3-48A3-B8B4-3D6893C06161}" type="presParOf" srcId="{25C05CB8-237F-4432-BD10-2758FE607362}" destId="{A94E4FCF-CDB2-4ABE-99F7-0EB8608F9F39}" srcOrd="1" destOrd="0" presId="urn:microsoft.com/office/officeart/2005/8/layout/hProcess9"/>
    <dgm:cxn modelId="{1F2E63DD-BCD0-4F89-887C-D34735B0B6CA}" type="presParOf" srcId="{25C05CB8-237F-4432-BD10-2758FE607362}" destId="{A5A60167-40CE-4760-9C85-485BEE912989}" srcOrd="2" destOrd="0" presId="urn:microsoft.com/office/officeart/2005/8/layout/hProcess9"/>
    <dgm:cxn modelId="{38015B8F-20B0-4822-8CE1-6567829D0D79}" type="presParOf" srcId="{25C05CB8-237F-4432-BD10-2758FE607362}" destId="{B9596044-6402-4A2D-A244-88B520FAF200}" srcOrd="3" destOrd="0" presId="urn:microsoft.com/office/officeart/2005/8/layout/hProcess9"/>
    <dgm:cxn modelId="{62143479-E0DA-4E9D-AC99-202142748659}" type="presParOf" srcId="{25C05CB8-237F-4432-BD10-2758FE607362}" destId="{D8D316D7-FCA5-4FFC-8E16-52B0FAD99BA5}"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31A377-5AEC-4797-AFCA-FF96347890BE}"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9F1FD541-693D-4BA6-B1E4-B017CC0245C2}">
      <dgm:prSet/>
      <dgm:spPr/>
      <dgm:t>
        <a:bodyPr/>
        <a:lstStyle/>
        <a:p>
          <a:r>
            <a:rPr lang="en-US"/>
            <a:t>As you can see in the image to the left that schedule gives you an understanding of a college person living on their own everyday life </a:t>
          </a:r>
        </a:p>
      </dgm:t>
    </dgm:pt>
    <dgm:pt modelId="{ACA077EF-E648-4BEC-831B-98A5DD0927D3}" type="parTrans" cxnId="{3AEABE87-1710-4E49-9ED5-2A31D4BC3321}">
      <dgm:prSet/>
      <dgm:spPr/>
      <dgm:t>
        <a:bodyPr/>
        <a:lstStyle/>
        <a:p>
          <a:endParaRPr lang="en-US"/>
        </a:p>
      </dgm:t>
    </dgm:pt>
    <dgm:pt modelId="{08DB1F7A-6687-412A-8DED-B1D6CA1A8563}" type="sibTrans" cxnId="{3AEABE87-1710-4E49-9ED5-2A31D4BC3321}">
      <dgm:prSet/>
      <dgm:spPr/>
      <dgm:t>
        <a:bodyPr/>
        <a:lstStyle/>
        <a:p>
          <a:endParaRPr lang="en-US"/>
        </a:p>
      </dgm:t>
    </dgm:pt>
    <dgm:pt modelId="{2BE6D4ED-6A44-4ED2-80AE-6676C45175B0}">
      <dgm:prSet/>
      <dgm:spPr/>
      <dgm:t>
        <a:bodyPr/>
        <a:lstStyle/>
        <a:p>
          <a:r>
            <a:rPr lang="en-US"/>
            <a:t>In the middle image in the bottom right corner that is giving you an idea of a fitness schedule to get yourself out and exercising. </a:t>
          </a:r>
        </a:p>
      </dgm:t>
    </dgm:pt>
    <dgm:pt modelId="{B4BC185E-FC56-4435-8670-BAB6182A0B1E}" type="parTrans" cxnId="{D938D374-313F-4944-927F-111AC87545D8}">
      <dgm:prSet/>
      <dgm:spPr/>
      <dgm:t>
        <a:bodyPr/>
        <a:lstStyle/>
        <a:p>
          <a:endParaRPr lang="en-US"/>
        </a:p>
      </dgm:t>
    </dgm:pt>
    <dgm:pt modelId="{C9CE1ED6-674C-4781-B8FF-2397A9CF6B76}" type="sibTrans" cxnId="{D938D374-313F-4944-927F-111AC87545D8}">
      <dgm:prSet/>
      <dgm:spPr/>
      <dgm:t>
        <a:bodyPr/>
        <a:lstStyle/>
        <a:p>
          <a:endParaRPr lang="en-US"/>
        </a:p>
      </dgm:t>
    </dgm:pt>
    <dgm:pt modelId="{6BCADE59-D313-434B-AB53-23C0C0FA29CE}">
      <dgm:prSet/>
      <dgm:spPr/>
      <dgm:t>
        <a:bodyPr/>
        <a:lstStyle/>
        <a:p>
          <a:r>
            <a:rPr lang="en-US"/>
            <a:t>The image on the right is a month to month schedule of someone trying to complete a different task each month    </a:t>
          </a:r>
        </a:p>
      </dgm:t>
    </dgm:pt>
    <dgm:pt modelId="{7BC1F75A-96E6-432E-A03C-386FACB6F5E0}" type="parTrans" cxnId="{B28A43CF-5DEA-4653-9205-0DBBD93544D7}">
      <dgm:prSet/>
      <dgm:spPr/>
      <dgm:t>
        <a:bodyPr/>
        <a:lstStyle/>
        <a:p>
          <a:endParaRPr lang="en-US"/>
        </a:p>
      </dgm:t>
    </dgm:pt>
    <dgm:pt modelId="{96D27DFB-8A7B-42DA-AB2A-50247D46F75C}" type="sibTrans" cxnId="{B28A43CF-5DEA-4653-9205-0DBBD93544D7}">
      <dgm:prSet/>
      <dgm:spPr/>
      <dgm:t>
        <a:bodyPr/>
        <a:lstStyle/>
        <a:p>
          <a:endParaRPr lang="en-US"/>
        </a:p>
      </dgm:t>
    </dgm:pt>
    <dgm:pt modelId="{9884AA06-BBD7-412E-8E39-404D00ACB387}" type="pres">
      <dgm:prSet presAssocID="{3F31A377-5AEC-4797-AFCA-FF96347890BE}" presName="Name0" presStyleCnt="0">
        <dgm:presLayoutVars>
          <dgm:chMax val="7"/>
          <dgm:dir/>
          <dgm:animLvl val="lvl"/>
          <dgm:resizeHandles val="exact"/>
        </dgm:presLayoutVars>
      </dgm:prSet>
      <dgm:spPr/>
    </dgm:pt>
    <dgm:pt modelId="{7B02732A-B5BD-44AC-843A-8E5A1DF68BBD}" type="pres">
      <dgm:prSet presAssocID="{9F1FD541-693D-4BA6-B1E4-B017CC0245C2}" presName="circle1" presStyleLbl="node1" presStyleIdx="0" presStyleCnt="3"/>
      <dgm:spPr/>
    </dgm:pt>
    <dgm:pt modelId="{43987E6B-2949-4D41-8D8D-5C95CB5FBA9E}" type="pres">
      <dgm:prSet presAssocID="{9F1FD541-693D-4BA6-B1E4-B017CC0245C2}" presName="space" presStyleCnt="0"/>
      <dgm:spPr/>
    </dgm:pt>
    <dgm:pt modelId="{EE1E0C3A-4A11-427F-B920-EE8F9C46594B}" type="pres">
      <dgm:prSet presAssocID="{9F1FD541-693D-4BA6-B1E4-B017CC0245C2}" presName="rect1" presStyleLbl="alignAcc1" presStyleIdx="0" presStyleCnt="3"/>
      <dgm:spPr/>
    </dgm:pt>
    <dgm:pt modelId="{542045A6-D7D9-451D-B374-B501DB594A50}" type="pres">
      <dgm:prSet presAssocID="{2BE6D4ED-6A44-4ED2-80AE-6676C45175B0}" presName="vertSpace2" presStyleLbl="node1" presStyleIdx="0" presStyleCnt="3"/>
      <dgm:spPr/>
    </dgm:pt>
    <dgm:pt modelId="{BC9FBC51-C9D6-4EFB-B488-FE110C1D0866}" type="pres">
      <dgm:prSet presAssocID="{2BE6D4ED-6A44-4ED2-80AE-6676C45175B0}" presName="circle2" presStyleLbl="node1" presStyleIdx="1" presStyleCnt="3"/>
      <dgm:spPr/>
    </dgm:pt>
    <dgm:pt modelId="{1E0D6478-7242-4FDD-8000-5610CD651650}" type="pres">
      <dgm:prSet presAssocID="{2BE6D4ED-6A44-4ED2-80AE-6676C45175B0}" presName="rect2" presStyleLbl="alignAcc1" presStyleIdx="1" presStyleCnt="3"/>
      <dgm:spPr/>
    </dgm:pt>
    <dgm:pt modelId="{EFAE3575-9EA0-4A80-9DF3-7829C0B5EE74}" type="pres">
      <dgm:prSet presAssocID="{6BCADE59-D313-434B-AB53-23C0C0FA29CE}" presName="vertSpace3" presStyleLbl="node1" presStyleIdx="1" presStyleCnt="3"/>
      <dgm:spPr/>
    </dgm:pt>
    <dgm:pt modelId="{707008D2-88A7-440C-91F2-CCF2E4F2E1EB}" type="pres">
      <dgm:prSet presAssocID="{6BCADE59-D313-434B-AB53-23C0C0FA29CE}" presName="circle3" presStyleLbl="node1" presStyleIdx="2" presStyleCnt="3"/>
      <dgm:spPr/>
    </dgm:pt>
    <dgm:pt modelId="{65971A3C-39F2-4E3E-8905-3A92CAD30312}" type="pres">
      <dgm:prSet presAssocID="{6BCADE59-D313-434B-AB53-23C0C0FA29CE}" presName="rect3" presStyleLbl="alignAcc1" presStyleIdx="2" presStyleCnt="3"/>
      <dgm:spPr/>
    </dgm:pt>
    <dgm:pt modelId="{CC15616A-C746-4EFA-9882-6F1FC512FC27}" type="pres">
      <dgm:prSet presAssocID="{9F1FD541-693D-4BA6-B1E4-B017CC0245C2}" presName="rect1ParTxNoCh" presStyleLbl="alignAcc1" presStyleIdx="2" presStyleCnt="3">
        <dgm:presLayoutVars>
          <dgm:chMax val="1"/>
          <dgm:bulletEnabled val="1"/>
        </dgm:presLayoutVars>
      </dgm:prSet>
      <dgm:spPr/>
    </dgm:pt>
    <dgm:pt modelId="{6B3B8F6C-7133-42F2-AB2D-4AAB04D580FF}" type="pres">
      <dgm:prSet presAssocID="{2BE6D4ED-6A44-4ED2-80AE-6676C45175B0}" presName="rect2ParTxNoCh" presStyleLbl="alignAcc1" presStyleIdx="2" presStyleCnt="3">
        <dgm:presLayoutVars>
          <dgm:chMax val="1"/>
          <dgm:bulletEnabled val="1"/>
        </dgm:presLayoutVars>
      </dgm:prSet>
      <dgm:spPr/>
    </dgm:pt>
    <dgm:pt modelId="{D8C4BD41-5F59-45B6-95E1-8738A678CAD1}" type="pres">
      <dgm:prSet presAssocID="{6BCADE59-D313-434B-AB53-23C0C0FA29CE}" presName="rect3ParTxNoCh" presStyleLbl="alignAcc1" presStyleIdx="2" presStyleCnt="3">
        <dgm:presLayoutVars>
          <dgm:chMax val="1"/>
          <dgm:bulletEnabled val="1"/>
        </dgm:presLayoutVars>
      </dgm:prSet>
      <dgm:spPr/>
    </dgm:pt>
  </dgm:ptLst>
  <dgm:cxnLst>
    <dgm:cxn modelId="{10FF832F-F3F7-4E11-8816-34CA946AE969}" type="presOf" srcId="{9F1FD541-693D-4BA6-B1E4-B017CC0245C2}" destId="{CC15616A-C746-4EFA-9882-6F1FC512FC27}" srcOrd="1" destOrd="0" presId="urn:microsoft.com/office/officeart/2005/8/layout/target3"/>
    <dgm:cxn modelId="{59A2536C-B66A-41A3-B30D-A024A31CA8BC}" type="presOf" srcId="{9F1FD541-693D-4BA6-B1E4-B017CC0245C2}" destId="{EE1E0C3A-4A11-427F-B920-EE8F9C46594B}" srcOrd="0" destOrd="0" presId="urn:microsoft.com/office/officeart/2005/8/layout/target3"/>
    <dgm:cxn modelId="{B5339273-A95A-47D2-94D1-AA173FBD0FBF}" type="presOf" srcId="{6BCADE59-D313-434B-AB53-23C0C0FA29CE}" destId="{65971A3C-39F2-4E3E-8905-3A92CAD30312}" srcOrd="0" destOrd="0" presId="urn:microsoft.com/office/officeart/2005/8/layout/target3"/>
    <dgm:cxn modelId="{D938D374-313F-4944-927F-111AC87545D8}" srcId="{3F31A377-5AEC-4797-AFCA-FF96347890BE}" destId="{2BE6D4ED-6A44-4ED2-80AE-6676C45175B0}" srcOrd="1" destOrd="0" parTransId="{B4BC185E-FC56-4435-8670-BAB6182A0B1E}" sibTransId="{C9CE1ED6-674C-4781-B8FF-2397A9CF6B76}"/>
    <dgm:cxn modelId="{3AEABE87-1710-4E49-9ED5-2A31D4BC3321}" srcId="{3F31A377-5AEC-4797-AFCA-FF96347890BE}" destId="{9F1FD541-693D-4BA6-B1E4-B017CC0245C2}" srcOrd="0" destOrd="0" parTransId="{ACA077EF-E648-4BEC-831B-98A5DD0927D3}" sibTransId="{08DB1F7A-6687-412A-8DED-B1D6CA1A8563}"/>
    <dgm:cxn modelId="{718B15AF-6E18-4C7A-9DAB-DEA04A0A42F9}" type="presOf" srcId="{2BE6D4ED-6A44-4ED2-80AE-6676C45175B0}" destId="{6B3B8F6C-7133-42F2-AB2D-4AAB04D580FF}" srcOrd="1" destOrd="0" presId="urn:microsoft.com/office/officeart/2005/8/layout/target3"/>
    <dgm:cxn modelId="{B28A43CF-5DEA-4653-9205-0DBBD93544D7}" srcId="{3F31A377-5AEC-4797-AFCA-FF96347890BE}" destId="{6BCADE59-D313-434B-AB53-23C0C0FA29CE}" srcOrd="2" destOrd="0" parTransId="{7BC1F75A-96E6-432E-A03C-386FACB6F5E0}" sibTransId="{96D27DFB-8A7B-42DA-AB2A-50247D46F75C}"/>
    <dgm:cxn modelId="{D0A709DA-CB26-4B40-B0CF-8B748CA37899}" type="presOf" srcId="{6BCADE59-D313-434B-AB53-23C0C0FA29CE}" destId="{D8C4BD41-5F59-45B6-95E1-8738A678CAD1}" srcOrd="1" destOrd="0" presId="urn:microsoft.com/office/officeart/2005/8/layout/target3"/>
    <dgm:cxn modelId="{C43644E3-DCB8-4537-B0B7-01A89B145673}" type="presOf" srcId="{2BE6D4ED-6A44-4ED2-80AE-6676C45175B0}" destId="{1E0D6478-7242-4FDD-8000-5610CD651650}" srcOrd="0" destOrd="0" presId="urn:microsoft.com/office/officeart/2005/8/layout/target3"/>
    <dgm:cxn modelId="{77B7B0F0-31CD-4FD0-86BF-FB87EDB9E98B}" type="presOf" srcId="{3F31A377-5AEC-4797-AFCA-FF96347890BE}" destId="{9884AA06-BBD7-412E-8E39-404D00ACB387}" srcOrd="0" destOrd="0" presId="urn:microsoft.com/office/officeart/2005/8/layout/target3"/>
    <dgm:cxn modelId="{E9FA2EFC-A710-4297-9C83-AC67266D2D3C}" type="presParOf" srcId="{9884AA06-BBD7-412E-8E39-404D00ACB387}" destId="{7B02732A-B5BD-44AC-843A-8E5A1DF68BBD}" srcOrd="0" destOrd="0" presId="urn:microsoft.com/office/officeart/2005/8/layout/target3"/>
    <dgm:cxn modelId="{72E21F33-DBBB-4CF8-91EA-A415E22E0D16}" type="presParOf" srcId="{9884AA06-BBD7-412E-8E39-404D00ACB387}" destId="{43987E6B-2949-4D41-8D8D-5C95CB5FBA9E}" srcOrd="1" destOrd="0" presId="urn:microsoft.com/office/officeart/2005/8/layout/target3"/>
    <dgm:cxn modelId="{10C4BB55-8AB8-4A70-BF95-CE98312049A6}" type="presParOf" srcId="{9884AA06-BBD7-412E-8E39-404D00ACB387}" destId="{EE1E0C3A-4A11-427F-B920-EE8F9C46594B}" srcOrd="2" destOrd="0" presId="urn:microsoft.com/office/officeart/2005/8/layout/target3"/>
    <dgm:cxn modelId="{6ECCDE71-5472-4C03-8E0F-3F824B72072F}" type="presParOf" srcId="{9884AA06-BBD7-412E-8E39-404D00ACB387}" destId="{542045A6-D7D9-451D-B374-B501DB594A50}" srcOrd="3" destOrd="0" presId="urn:microsoft.com/office/officeart/2005/8/layout/target3"/>
    <dgm:cxn modelId="{BA8C9B91-4542-4FD6-A802-F69B73FA2877}" type="presParOf" srcId="{9884AA06-BBD7-412E-8E39-404D00ACB387}" destId="{BC9FBC51-C9D6-4EFB-B488-FE110C1D0866}" srcOrd="4" destOrd="0" presId="urn:microsoft.com/office/officeart/2005/8/layout/target3"/>
    <dgm:cxn modelId="{3DBE514B-E591-4951-8F0D-7499DF23962D}" type="presParOf" srcId="{9884AA06-BBD7-412E-8E39-404D00ACB387}" destId="{1E0D6478-7242-4FDD-8000-5610CD651650}" srcOrd="5" destOrd="0" presId="urn:microsoft.com/office/officeart/2005/8/layout/target3"/>
    <dgm:cxn modelId="{D1464B27-667C-49A8-988A-8BB585DC439B}" type="presParOf" srcId="{9884AA06-BBD7-412E-8E39-404D00ACB387}" destId="{EFAE3575-9EA0-4A80-9DF3-7829C0B5EE74}" srcOrd="6" destOrd="0" presId="urn:microsoft.com/office/officeart/2005/8/layout/target3"/>
    <dgm:cxn modelId="{6642D202-4A77-4481-A069-EB159EE4106B}" type="presParOf" srcId="{9884AA06-BBD7-412E-8E39-404D00ACB387}" destId="{707008D2-88A7-440C-91F2-CCF2E4F2E1EB}" srcOrd="7" destOrd="0" presId="urn:microsoft.com/office/officeart/2005/8/layout/target3"/>
    <dgm:cxn modelId="{E8C5DA85-50F9-4C25-8DFA-B216C987F2E9}" type="presParOf" srcId="{9884AA06-BBD7-412E-8E39-404D00ACB387}" destId="{65971A3C-39F2-4E3E-8905-3A92CAD30312}" srcOrd="8" destOrd="0" presId="urn:microsoft.com/office/officeart/2005/8/layout/target3"/>
    <dgm:cxn modelId="{F25804F2-0241-4420-956F-64E6F0A8EBD6}" type="presParOf" srcId="{9884AA06-BBD7-412E-8E39-404D00ACB387}" destId="{CC15616A-C746-4EFA-9882-6F1FC512FC27}" srcOrd="9" destOrd="0" presId="urn:microsoft.com/office/officeart/2005/8/layout/target3"/>
    <dgm:cxn modelId="{247BC840-A6FA-4F86-B122-3E8F2D6421DA}" type="presParOf" srcId="{9884AA06-BBD7-412E-8E39-404D00ACB387}" destId="{6B3B8F6C-7133-42F2-AB2D-4AAB04D580FF}" srcOrd="10" destOrd="0" presId="urn:microsoft.com/office/officeart/2005/8/layout/target3"/>
    <dgm:cxn modelId="{61237AF1-1016-42A5-8DB5-2C7231E01E35}" type="presParOf" srcId="{9884AA06-BBD7-412E-8E39-404D00ACB387}" destId="{D8C4BD41-5F59-45B6-95E1-8738A678CAD1}"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AAC98-88DA-463B-BB0F-D387EB1F12A6}"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US"/>
        </a:p>
      </dgm:t>
    </dgm:pt>
    <dgm:pt modelId="{52C58DBA-46FD-4C9F-BAD4-1F788402230F}">
      <dgm:prSet/>
      <dgm:spPr/>
      <dgm:t>
        <a:bodyPr/>
        <a:lstStyle/>
        <a:p>
          <a:r>
            <a:rPr lang="en-US"/>
            <a:t>Some high intensity interval training consists of box jumps, then going right into Russian twists, finishing with battle ropes. While maintaining 10 second rest in between to get the heart rate up</a:t>
          </a:r>
        </a:p>
      </dgm:t>
    </dgm:pt>
    <dgm:pt modelId="{BAEFDAAE-9E87-4503-919A-792B3A78027A}" type="parTrans" cxnId="{1000AC11-2C52-47CB-9C16-0A62A22D5A50}">
      <dgm:prSet/>
      <dgm:spPr/>
      <dgm:t>
        <a:bodyPr/>
        <a:lstStyle/>
        <a:p>
          <a:endParaRPr lang="en-US"/>
        </a:p>
      </dgm:t>
    </dgm:pt>
    <dgm:pt modelId="{305165B4-5F31-4DB5-B73B-09A7446B2430}" type="sibTrans" cxnId="{1000AC11-2C52-47CB-9C16-0A62A22D5A50}">
      <dgm:prSet/>
      <dgm:spPr/>
      <dgm:t>
        <a:bodyPr/>
        <a:lstStyle/>
        <a:p>
          <a:endParaRPr lang="en-US"/>
        </a:p>
      </dgm:t>
    </dgm:pt>
    <dgm:pt modelId="{F52AD1BF-8164-4ED0-8E0F-609C57A84B34}">
      <dgm:prSet/>
      <dgm:spPr/>
      <dgm:t>
        <a:bodyPr/>
        <a:lstStyle/>
        <a:p>
          <a:r>
            <a:rPr lang="en-US"/>
            <a:t>Examples of strength training exercises could be like squats, bench press, bicep curls, leg press. Exercises that use more than more muscles to produce force. </a:t>
          </a:r>
        </a:p>
      </dgm:t>
    </dgm:pt>
    <dgm:pt modelId="{7115E1CC-AF83-48AB-9566-A9B2DEDAD1B5}" type="parTrans" cxnId="{B3D26F7B-A0C8-466F-9B1A-B9542F18011D}">
      <dgm:prSet/>
      <dgm:spPr/>
      <dgm:t>
        <a:bodyPr/>
        <a:lstStyle/>
        <a:p>
          <a:endParaRPr lang="en-US"/>
        </a:p>
      </dgm:t>
    </dgm:pt>
    <dgm:pt modelId="{717C7941-2928-4D19-BC3F-9B4DF065AE7E}" type="sibTrans" cxnId="{B3D26F7B-A0C8-466F-9B1A-B9542F18011D}">
      <dgm:prSet/>
      <dgm:spPr/>
      <dgm:t>
        <a:bodyPr/>
        <a:lstStyle/>
        <a:p>
          <a:endParaRPr lang="en-US"/>
        </a:p>
      </dgm:t>
    </dgm:pt>
    <dgm:pt modelId="{EB171908-BAB3-458A-9D02-F58C8D8F11D4}">
      <dgm:prSet/>
      <dgm:spPr/>
      <dgm:t>
        <a:bodyPr/>
        <a:lstStyle/>
        <a:p>
          <a:r>
            <a:rPr lang="en-US" dirty="0"/>
            <a:t>Some weight barring exercises and calisthenics consists of push ups, weight barring squats, sit ups, and planks. </a:t>
          </a:r>
        </a:p>
      </dgm:t>
    </dgm:pt>
    <dgm:pt modelId="{6BD18DC8-802F-4B16-B40F-7F538993DB04}" type="parTrans" cxnId="{014CF5D4-A948-4B7A-89A7-819406BD864E}">
      <dgm:prSet/>
      <dgm:spPr/>
      <dgm:t>
        <a:bodyPr/>
        <a:lstStyle/>
        <a:p>
          <a:endParaRPr lang="en-US"/>
        </a:p>
      </dgm:t>
    </dgm:pt>
    <dgm:pt modelId="{65739365-04CB-4E24-8164-6F216BA93840}" type="sibTrans" cxnId="{014CF5D4-A948-4B7A-89A7-819406BD864E}">
      <dgm:prSet/>
      <dgm:spPr/>
      <dgm:t>
        <a:bodyPr/>
        <a:lstStyle/>
        <a:p>
          <a:endParaRPr lang="en-US"/>
        </a:p>
      </dgm:t>
    </dgm:pt>
    <dgm:pt modelId="{EF5C1A04-8728-45AC-A42C-F118053533FC}" type="pres">
      <dgm:prSet presAssocID="{14BAAC98-88DA-463B-BB0F-D387EB1F12A6}" presName="cycle" presStyleCnt="0">
        <dgm:presLayoutVars>
          <dgm:dir/>
          <dgm:resizeHandles val="exact"/>
        </dgm:presLayoutVars>
      </dgm:prSet>
      <dgm:spPr/>
    </dgm:pt>
    <dgm:pt modelId="{D0E6B272-040A-4D44-835F-7E5EA507908B}" type="pres">
      <dgm:prSet presAssocID="{52C58DBA-46FD-4C9F-BAD4-1F788402230F}" presName="node" presStyleLbl="node1" presStyleIdx="0" presStyleCnt="3">
        <dgm:presLayoutVars>
          <dgm:bulletEnabled val="1"/>
        </dgm:presLayoutVars>
      </dgm:prSet>
      <dgm:spPr/>
    </dgm:pt>
    <dgm:pt modelId="{41E78E33-25F3-4081-8D3B-EE21E7C2149A}" type="pres">
      <dgm:prSet presAssocID="{305165B4-5F31-4DB5-B73B-09A7446B2430}" presName="sibTrans" presStyleLbl="sibTrans2D1" presStyleIdx="0" presStyleCnt="3"/>
      <dgm:spPr/>
    </dgm:pt>
    <dgm:pt modelId="{B97152DA-0B96-4BE7-B009-457C2C04B9BE}" type="pres">
      <dgm:prSet presAssocID="{305165B4-5F31-4DB5-B73B-09A7446B2430}" presName="connectorText" presStyleLbl="sibTrans2D1" presStyleIdx="0" presStyleCnt="3"/>
      <dgm:spPr/>
    </dgm:pt>
    <dgm:pt modelId="{4ED3F555-C04F-449F-A58A-B315C366D2E8}" type="pres">
      <dgm:prSet presAssocID="{F52AD1BF-8164-4ED0-8E0F-609C57A84B34}" presName="node" presStyleLbl="node1" presStyleIdx="1" presStyleCnt="3">
        <dgm:presLayoutVars>
          <dgm:bulletEnabled val="1"/>
        </dgm:presLayoutVars>
      </dgm:prSet>
      <dgm:spPr/>
    </dgm:pt>
    <dgm:pt modelId="{770BF5BB-51FF-406B-8FA8-E4B697F251E9}" type="pres">
      <dgm:prSet presAssocID="{717C7941-2928-4D19-BC3F-9B4DF065AE7E}" presName="sibTrans" presStyleLbl="sibTrans2D1" presStyleIdx="1" presStyleCnt="3"/>
      <dgm:spPr/>
    </dgm:pt>
    <dgm:pt modelId="{DDD73E5A-2534-4B3A-9736-9C07C9438D0D}" type="pres">
      <dgm:prSet presAssocID="{717C7941-2928-4D19-BC3F-9B4DF065AE7E}" presName="connectorText" presStyleLbl="sibTrans2D1" presStyleIdx="1" presStyleCnt="3"/>
      <dgm:spPr/>
    </dgm:pt>
    <dgm:pt modelId="{9EC47300-DDBD-40E4-B911-52B125739F56}" type="pres">
      <dgm:prSet presAssocID="{EB171908-BAB3-458A-9D02-F58C8D8F11D4}" presName="node" presStyleLbl="node1" presStyleIdx="2" presStyleCnt="3">
        <dgm:presLayoutVars>
          <dgm:bulletEnabled val="1"/>
        </dgm:presLayoutVars>
      </dgm:prSet>
      <dgm:spPr/>
    </dgm:pt>
    <dgm:pt modelId="{FB5BA0AB-E6B1-4842-95D0-F167AB45BBB9}" type="pres">
      <dgm:prSet presAssocID="{65739365-04CB-4E24-8164-6F216BA93840}" presName="sibTrans" presStyleLbl="sibTrans2D1" presStyleIdx="2" presStyleCnt="3"/>
      <dgm:spPr/>
    </dgm:pt>
    <dgm:pt modelId="{14C0CF13-D22D-4707-BDA0-E9DD6EA1808E}" type="pres">
      <dgm:prSet presAssocID="{65739365-04CB-4E24-8164-6F216BA93840}" presName="connectorText" presStyleLbl="sibTrans2D1" presStyleIdx="2" presStyleCnt="3"/>
      <dgm:spPr/>
    </dgm:pt>
  </dgm:ptLst>
  <dgm:cxnLst>
    <dgm:cxn modelId="{1000AC11-2C52-47CB-9C16-0A62A22D5A50}" srcId="{14BAAC98-88DA-463B-BB0F-D387EB1F12A6}" destId="{52C58DBA-46FD-4C9F-BAD4-1F788402230F}" srcOrd="0" destOrd="0" parTransId="{BAEFDAAE-9E87-4503-919A-792B3A78027A}" sibTransId="{305165B4-5F31-4DB5-B73B-09A7446B2430}"/>
    <dgm:cxn modelId="{A1CB5E27-386C-45F4-944D-8645CE952F22}" type="presOf" srcId="{65739365-04CB-4E24-8164-6F216BA93840}" destId="{FB5BA0AB-E6B1-4842-95D0-F167AB45BBB9}" srcOrd="0" destOrd="0" presId="urn:microsoft.com/office/officeart/2005/8/layout/cycle2"/>
    <dgm:cxn modelId="{C57DD769-472C-44AD-9DE5-878D071A1007}" type="presOf" srcId="{717C7941-2928-4D19-BC3F-9B4DF065AE7E}" destId="{DDD73E5A-2534-4B3A-9736-9C07C9438D0D}" srcOrd="1" destOrd="0" presId="urn:microsoft.com/office/officeart/2005/8/layout/cycle2"/>
    <dgm:cxn modelId="{C9E6ED6F-BF2C-4C08-A49D-2BA71F3D732D}" type="presOf" srcId="{65739365-04CB-4E24-8164-6F216BA93840}" destId="{14C0CF13-D22D-4707-BDA0-E9DD6EA1808E}" srcOrd="1" destOrd="0" presId="urn:microsoft.com/office/officeart/2005/8/layout/cycle2"/>
    <dgm:cxn modelId="{F9669073-242D-4EAF-B0B7-58B5680212F0}" type="presOf" srcId="{305165B4-5F31-4DB5-B73B-09A7446B2430}" destId="{41E78E33-25F3-4081-8D3B-EE21E7C2149A}" srcOrd="0" destOrd="0" presId="urn:microsoft.com/office/officeart/2005/8/layout/cycle2"/>
    <dgm:cxn modelId="{B3D26F7B-A0C8-466F-9B1A-B9542F18011D}" srcId="{14BAAC98-88DA-463B-BB0F-D387EB1F12A6}" destId="{F52AD1BF-8164-4ED0-8E0F-609C57A84B34}" srcOrd="1" destOrd="0" parTransId="{7115E1CC-AF83-48AB-9566-A9B2DEDAD1B5}" sibTransId="{717C7941-2928-4D19-BC3F-9B4DF065AE7E}"/>
    <dgm:cxn modelId="{DFDF9A93-5FB3-4CF4-9AE6-9EDE1E0ADD88}" type="presOf" srcId="{717C7941-2928-4D19-BC3F-9B4DF065AE7E}" destId="{770BF5BB-51FF-406B-8FA8-E4B697F251E9}" srcOrd="0" destOrd="0" presId="urn:microsoft.com/office/officeart/2005/8/layout/cycle2"/>
    <dgm:cxn modelId="{2AA2859E-E254-42E5-9429-DBCD53767FFA}" type="presOf" srcId="{14BAAC98-88DA-463B-BB0F-D387EB1F12A6}" destId="{EF5C1A04-8728-45AC-A42C-F118053533FC}" srcOrd="0" destOrd="0" presId="urn:microsoft.com/office/officeart/2005/8/layout/cycle2"/>
    <dgm:cxn modelId="{A1BA59C2-E049-4B17-828D-B65B6DAD6D38}" type="presOf" srcId="{F52AD1BF-8164-4ED0-8E0F-609C57A84B34}" destId="{4ED3F555-C04F-449F-A58A-B315C366D2E8}" srcOrd="0" destOrd="0" presId="urn:microsoft.com/office/officeart/2005/8/layout/cycle2"/>
    <dgm:cxn modelId="{014CF5D4-A948-4B7A-89A7-819406BD864E}" srcId="{14BAAC98-88DA-463B-BB0F-D387EB1F12A6}" destId="{EB171908-BAB3-458A-9D02-F58C8D8F11D4}" srcOrd="2" destOrd="0" parTransId="{6BD18DC8-802F-4B16-B40F-7F538993DB04}" sibTransId="{65739365-04CB-4E24-8164-6F216BA93840}"/>
    <dgm:cxn modelId="{53428AE0-F946-491F-9ADB-ACA172F96B99}" type="presOf" srcId="{EB171908-BAB3-458A-9D02-F58C8D8F11D4}" destId="{9EC47300-DDBD-40E4-B911-52B125739F56}" srcOrd="0" destOrd="0" presId="urn:microsoft.com/office/officeart/2005/8/layout/cycle2"/>
    <dgm:cxn modelId="{2CAC5FEC-FCC5-4236-A744-A9463894FF97}" type="presOf" srcId="{52C58DBA-46FD-4C9F-BAD4-1F788402230F}" destId="{D0E6B272-040A-4D44-835F-7E5EA507908B}" srcOrd="0" destOrd="0" presId="urn:microsoft.com/office/officeart/2005/8/layout/cycle2"/>
    <dgm:cxn modelId="{D443EBF2-0AAF-4E56-B6C5-1EDC635B90BF}" type="presOf" srcId="{305165B4-5F31-4DB5-B73B-09A7446B2430}" destId="{B97152DA-0B96-4BE7-B009-457C2C04B9BE}" srcOrd="1" destOrd="0" presId="urn:microsoft.com/office/officeart/2005/8/layout/cycle2"/>
    <dgm:cxn modelId="{BA5A8EC8-4C42-411E-8414-274269287B19}" type="presParOf" srcId="{EF5C1A04-8728-45AC-A42C-F118053533FC}" destId="{D0E6B272-040A-4D44-835F-7E5EA507908B}" srcOrd="0" destOrd="0" presId="urn:microsoft.com/office/officeart/2005/8/layout/cycle2"/>
    <dgm:cxn modelId="{27F9D486-CC1B-46D6-A36B-32902C68057C}" type="presParOf" srcId="{EF5C1A04-8728-45AC-A42C-F118053533FC}" destId="{41E78E33-25F3-4081-8D3B-EE21E7C2149A}" srcOrd="1" destOrd="0" presId="urn:microsoft.com/office/officeart/2005/8/layout/cycle2"/>
    <dgm:cxn modelId="{504A9FB6-BB79-47AB-A074-1386768FF6AB}" type="presParOf" srcId="{41E78E33-25F3-4081-8D3B-EE21E7C2149A}" destId="{B97152DA-0B96-4BE7-B009-457C2C04B9BE}" srcOrd="0" destOrd="0" presId="urn:microsoft.com/office/officeart/2005/8/layout/cycle2"/>
    <dgm:cxn modelId="{8EFFEC06-AA60-4E60-89E4-3DCAC5CC9FC8}" type="presParOf" srcId="{EF5C1A04-8728-45AC-A42C-F118053533FC}" destId="{4ED3F555-C04F-449F-A58A-B315C366D2E8}" srcOrd="2" destOrd="0" presId="urn:microsoft.com/office/officeart/2005/8/layout/cycle2"/>
    <dgm:cxn modelId="{80F7A287-A1CE-44F0-8C7F-9A7D4F2CC431}" type="presParOf" srcId="{EF5C1A04-8728-45AC-A42C-F118053533FC}" destId="{770BF5BB-51FF-406B-8FA8-E4B697F251E9}" srcOrd="3" destOrd="0" presId="urn:microsoft.com/office/officeart/2005/8/layout/cycle2"/>
    <dgm:cxn modelId="{00F48634-3F9D-4B73-A030-8996C09B00BD}" type="presParOf" srcId="{770BF5BB-51FF-406B-8FA8-E4B697F251E9}" destId="{DDD73E5A-2534-4B3A-9736-9C07C9438D0D}" srcOrd="0" destOrd="0" presId="urn:microsoft.com/office/officeart/2005/8/layout/cycle2"/>
    <dgm:cxn modelId="{0057127F-05E1-4571-A311-FF1D567DB73B}" type="presParOf" srcId="{EF5C1A04-8728-45AC-A42C-F118053533FC}" destId="{9EC47300-DDBD-40E4-B911-52B125739F56}" srcOrd="4" destOrd="0" presId="urn:microsoft.com/office/officeart/2005/8/layout/cycle2"/>
    <dgm:cxn modelId="{81F81A81-A69A-4D46-BF40-7CE409E739E1}" type="presParOf" srcId="{EF5C1A04-8728-45AC-A42C-F118053533FC}" destId="{FB5BA0AB-E6B1-4842-95D0-F167AB45BBB9}" srcOrd="5" destOrd="0" presId="urn:microsoft.com/office/officeart/2005/8/layout/cycle2"/>
    <dgm:cxn modelId="{977EB1C3-37B8-4490-B7AE-228E39208956}" type="presParOf" srcId="{FB5BA0AB-E6B1-4842-95D0-F167AB45BBB9}" destId="{14C0CF13-D22D-4707-BDA0-E9DD6EA1808E}" srcOrd="0" destOrd="0" presId="urn:microsoft.com/office/officeart/2005/8/layout/cycle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6DDFD-90B5-4058-A36D-7353212EE84E}">
      <dsp:nvSpPr>
        <dsp:cNvPr id="0" name=""/>
        <dsp:cNvSpPr/>
      </dsp:nvSpPr>
      <dsp:spPr>
        <a:xfrm>
          <a:off x="788669" y="0"/>
          <a:ext cx="893826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98E1EA-E5B8-4FB6-9C39-869290349BAD}">
      <dsp:nvSpPr>
        <dsp:cNvPr id="0" name=""/>
        <dsp:cNvSpPr/>
      </dsp:nvSpPr>
      <dsp:spPr>
        <a:xfrm>
          <a:off x="11296" y="1305401"/>
          <a:ext cx="3384708"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Getting at least 8 hours of sleep </a:t>
          </a:r>
        </a:p>
      </dsp:txBody>
      <dsp:txXfrm>
        <a:off x="96262" y="1390367"/>
        <a:ext cx="3214776" cy="1570603"/>
      </dsp:txXfrm>
    </dsp:sp>
    <dsp:sp modelId="{A5A60167-40CE-4760-9C85-485BEE912989}">
      <dsp:nvSpPr>
        <dsp:cNvPr id="0" name=""/>
        <dsp:cNvSpPr/>
      </dsp:nvSpPr>
      <dsp:spPr>
        <a:xfrm>
          <a:off x="3565445" y="1305401"/>
          <a:ext cx="3384708"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Working out or exercising at least three times a week </a:t>
          </a:r>
        </a:p>
      </dsp:txBody>
      <dsp:txXfrm>
        <a:off x="3650411" y="1390367"/>
        <a:ext cx="3214776" cy="1570603"/>
      </dsp:txXfrm>
    </dsp:sp>
    <dsp:sp modelId="{D8D316D7-FCA5-4FFC-8E16-52B0FAD99BA5}">
      <dsp:nvSpPr>
        <dsp:cNvPr id="0" name=""/>
        <dsp:cNvSpPr/>
      </dsp:nvSpPr>
      <dsp:spPr>
        <a:xfrm>
          <a:off x="7119595" y="1305401"/>
          <a:ext cx="3384708"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Having a diet that suits your habits and daily living </a:t>
          </a:r>
        </a:p>
      </dsp:txBody>
      <dsp:txXfrm>
        <a:off x="7204561" y="1390367"/>
        <a:ext cx="3214776" cy="15706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02732A-B5BD-44AC-843A-8E5A1DF68BBD}">
      <dsp:nvSpPr>
        <dsp:cNvPr id="0" name=""/>
        <dsp:cNvSpPr/>
      </dsp:nvSpPr>
      <dsp:spPr>
        <a:xfrm>
          <a:off x="0" y="0"/>
          <a:ext cx="4351338" cy="4351338"/>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1E0C3A-4A11-427F-B920-EE8F9C46594B}">
      <dsp:nvSpPr>
        <dsp:cNvPr id="0" name=""/>
        <dsp:cNvSpPr/>
      </dsp:nvSpPr>
      <dsp:spPr>
        <a:xfrm>
          <a:off x="2175669" y="0"/>
          <a:ext cx="8339931" cy="435133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As you can see in the image to the left that schedule gives you an understanding of a college person living on their own everyday life </a:t>
          </a:r>
        </a:p>
      </dsp:txBody>
      <dsp:txXfrm>
        <a:off x="2175669" y="0"/>
        <a:ext cx="8339931" cy="1305404"/>
      </dsp:txXfrm>
    </dsp:sp>
    <dsp:sp modelId="{BC9FBC51-C9D6-4EFB-B488-FE110C1D0866}">
      <dsp:nvSpPr>
        <dsp:cNvPr id="0" name=""/>
        <dsp:cNvSpPr/>
      </dsp:nvSpPr>
      <dsp:spPr>
        <a:xfrm>
          <a:off x="761485" y="1305404"/>
          <a:ext cx="2828366" cy="2828366"/>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0D6478-7242-4FDD-8000-5610CD651650}">
      <dsp:nvSpPr>
        <dsp:cNvPr id="0" name=""/>
        <dsp:cNvSpPr/>
      </dsp:nvSpPr>
      <dsp:spPr>
        <a:xfrm>
          <a:off x="2175669" y="1305404"/>
          <a:ext cx="8339931" cy="282836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In the middle image in the bottom right corner that is giving you an idea of a fitness schedule to get yourself out and exercising. </a:t>
          </a:r>
        </a:p>
      </dsp:txBody>
      <dsp:txXfrm>
        <a:off x="2175669" y="1305404"/>
        <a:ext cx="8339931" cy="1305399"/>
      </dsp:txXfrm>
    </dsp:sp>
    <dsp:sp modelId="{707008D2-88A7-440C-91F2-CCF2E4F2E1EB}">
      <dsp:nvSpPr>
        <dsp:cNvPr id="0" name=""/>
        <dsp:cNvSpPr/>
      </dsp:nvSpPr>
      <dsp:spPr>
        <a:xfrm>
          <a:off x="1522968" y="2610804"/>
          <a:ext cx="1305400" cy="1305400"/>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71A3C-39F2-4E3E-8905-3A92CAD30312}">
      <dsp:nvSpPr>
        <dsp:cNvPr id="0" name=""/>
        <dsp:cNvSpPr/>
      </dsp:nvSpPr>
      <dsp:spPr>
        <a:xfrm>
          <a:off x="2175669" y="2610804"/>
          <a:ext cx="8339931" cy="1305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The image on the right is a month to month schedule of someone trying to complete a different task each month    </a:t>
          </a:r>
        </a:p>
      </dsp:txBody>
      <dsp:txXfrm>
        <a:off x="2175669" y="2610804"/>
        <a:ext cx="8339931" cy="13054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6B272-040A-4D44-835F-7E5EA507908B}">
      <dsp:nvSpPr>
        <dsp:cNvPr id="0" name=""/>
        <dsp:cNvSpPr/>
      </dsp:nvSpPr>
      <dsp:spPr>
        <a:xfrm>
          <a:off x="1697674" y="356"/>
          <a:ext cx="1582228" cy="1582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Some high intensity interval training consists of box jumps, then going right into Russian twists, finishing with battle ropes. While maintaining 10 second rest in between to get the heart rate up</a:t>
          </a:r>
        </a:p>
      </dsp:txBody>
      <dsp:txXfrm>
        <a:off x="1929386" y="232068"/>
        <a:ext cx="1118804" cy="1118804"/>
      </dsp:txXfrm>
    </dsp:sp>
    <dsp:sp modelId="{41E78E33-25F3-4081-8D3B-EE21E7C2149A}">
      <dsp:nvSpPr>
        <dsp:cNvPr id="0" name=""/>
        <dsp:cNvSpPr/>
      </dsp:nvSpPr>
      <dsp:spPr>
        <a:xfrm rot="3600000">
          <a:off x="2866520" y="1542352"/>
          <a:ext cx="419885" cy="534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898011" y="1594608"/>
        <a:ext cx="293920" cy="320402"/>
      </dsp:txXfrm>
    </dsp:sp>
    <dsp:sp modelId="{4ED3F555-C04F-449F-A58A-B315C366D2E8}">
      <dsp:nvSpPr>
        <dsp:cNvPr id="0" name=""/>
        <dsp:cNvSpPr/>
      </dsp:nvSpPr>
      <dsp:spPr>
        <a:xfrm>
          <a:off x="2884907" y="2056704"/>
          <a:ext cx="1582228" cy="1582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Examples of strength training exercises could be like squats, bench press, bicep curls, leg press. Exercises that use more than more muscles to produce force. </a:t>
          </a:r>
        </a:p>
      </dsp:txBody>
      <dsp:txXfrm>
        <a:off x="3116619" y="2288416"/>
        <a:ext cx="1118804" cy="1118804"/>
      </dsp:txXfrm>
    </dsp:sp>
    <dsp:sp modelId="{770BF5BB-51FF-406B-8FA8-E4B697F251E9}">
      <dsp:nvSpPr>
        <dsp:cNvPr id="0" name=""/>
        <dsp:cNvSpPr/>
      </dsp:nvSpPr>
      <dsp:spPr>
        <a:xfrm rot="10800000">
          <a:off x="2290729" y="2580817"/>
          <a:ext cx="419885" cy="534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rot="10800000">
        <a:off x="2416694" y="2687617"/>
        <a:ext cx="293920" cy="320402"/>
      </dsp:txXfrm>
    </dsp:sp>
    <dsp:sp modelId="{9EC47300-DDBD-40E4-B911-52B125739F56}">
      <dsp:nvSpPr>
        <dsp:cNvPr id="0" name=""/>
        <dsp:cNvSpPr/>
      </dsp:nvSpPr>
      <dsp:spPr>
        <a:xfrm>
          <a:off x="510442" y="2056704"/>
          <a:ext cx="1582228" cy="1582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Some weight barring exercises and calisthenics consists of push ups, weight barring squats, sit ups, and planks. </a:t>
          </a:r>
        </a:p>
      </dsp:txBody>
      <dsp:txXfrm>
        <a:off x="742154" y="2288416"/>
        <a:ext cx="1118804" cy="1118804"/>
      </dsp:txXfrm>
    </dsp:sp>
    <dsp:sp modelId="{FB5BA0AB-E6B1-4842-95D0-F167AB45BBB9}">
      <dsp:nvSpPr>
        <dsp:cNvPr id="0" name=""/>
        <dsp:cNvSpPr/>
      </dsp:nvSpPr>
      <dsp:spPr>
        <a:xfrm rot="18000000">
          <a:off x="1679287" y="1562934"/>
          <a:ext cx="419885" cy="534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1710778" y="1724278"/>
        <a:ext cx="293920" cy="32040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76CC67-02E1-4955-BF4F-3FADF3DA0C56}" type="datetimeFigureOut">
              <a:rPr lang="en-US" smtClean="0"/>
              <a:t>2/11/2019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07C7FB-69A5-47A3-BCB2-137EB642A076}" type="slidenum">
              <a:rPr lang="en-US" smtClean="0"/>
              <a:t>‹#›</a:t>
            </a:fld>
            <a:endParaRPr lang="en-US"/>
          </a:p>
        </p:txBody>
      </p:sp>
    </p:spTree>
    <p:extLst>
      <p:ext uri="{BB962C8B-B14F-4D97-AF65-F5344CB8AC3E}">
        <p14:creationId xmlns:p14="http://schemas.microsoft.com/office/powerpoint/2010/main" val="2433569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E2228-9996-47A4-948E-28EA9CED98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AF9F75-8B42-4655-8960-2E9692FCF7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4298FD-75A7-4B40-A3D4-8AC737E1D2A2}"/>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5" name="Footer Placeholder 4">
            <a:extLst>
              <a:ext uri="{FF2B5EF4-FFF2-40B4-BE49-F238E27FC236}">
                <a16:creationId xmlns:a16="http://schemas.microsoft.com/office/drawing/2014/main" id="{01EB2FD6-5072-48C9-A418-13D52F93DA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CF3116-6C6A-4060-9A8D-1E5D231C5D4F}"/>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3498163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FE5D9-F317-4AF4-8072-D8F7156C82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464967-FBA2-4F65-BC6B-7FC06609F46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C208C7-3934-4CD2-80E1-FF46C2EB703A}"/>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5" name="Footer Placeholder 4">
            <a:extLst>
              <a:ext uri="{FF2B5EF4-FFF2-40B4-BE49-F238E27FC236}">
                <a16:creationId xmlns:a16="http://schemas.microsoft.com/office/drawing/2014/main" id="{508D58E3-0ECB-4612-A3C5-92FFE55B8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B344E1-CD7B-4695-9B54-425C8DE176AA}"/>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3099173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C3CA3-C6C8-4BB6-AEBA-6A678E3CC1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04B22B-7C05-49C2-8E03-4FE266DC5B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EC6C0D-EBE9-4EB5-9C43-A2427D369312}"/>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5" name="Footer Placeholder 4">
            <a:extLst>
              <a:ext uri="{FF2B5EF4-FFF2-40B4-BE49-F238E27FC236}">
                <a16:creationId xmlns:a16="http://schemas.microsoft.com/office/drawing/2014/main" id="{A6BDBDA2-CDE4-4E7C-85B7-7863F57AD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BA8BA0-E224-4E83-B5BB-395628EACBEA}"/>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326700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311D7-2CD8-4093-B90E-854F924263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C48BD3-00F0-44A6-8D5F-4AA323C7BA8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F6F1FA-8AF2-4294-8462-600B4F9FF08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9D16F9-337D-4436-AB70-0D1BE06B286F}"/>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6" name="Footer Placeholder 5">
            <a:extLst>
              <a:ext uri="{FF2B5EF4-FFF2-40B4-BE49-F238E27FC236}">
                <a16:creationId xmlns:a16="http://schemas.microsoft.com/office/drawing/2014/main" id="{A85D2D87-A5C3-44C1-83FB-24A4A52DA1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A8CEAA-F482-4790-8FF8-5C7B8BEC62F9}"/>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3805199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76CA6-AD1D-4C8F-933C-AF65059FAA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A56C5CF-543A-4B0B-9F84-BAEA68CAAB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8E156B0-8CAC-4F3C-A2F2-56CC899E80A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71002B-BBC2-4C11-9368-56326968D2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C9BB328-B4B0-4D5C-B3A8-2EA15A9AB04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4F8760-6A09-4611-9A50-D1944FD69CF7}"/>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8" name="Footer Placeholder 7">
            <a:extLst>
              <a:ext uri="{FF2B5EF4-FFF2-40B4-BE49-F238E27FC236}">
                <a16:creationId xmlns:a16="http://schemas.microsoft.com/office/drawing/2014/main" id="{F9AA7D09-E35F-41A5-B5AB-B121FE9854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2D0E91-0CC1-40A3-93D3-20B8110EED3E}"/>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181691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8167D-6B57-4B00-857E-C8B678ACB7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29C005-2EEB-4881-8B18-5F4A11D34671}"/>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4" name="Footer Placeholder 3">
            <a:extLst>
              <a:ext uri="{FF2B5EF4-FFF2-40B4-BE49-F238E27FC236}">
                <a16:creationId xmlns:a16="http://schemas.microsoft.com/office/drawing/2014/main" id="{872790E8-1470-452E-AFBB-6D7B14CB00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ECEACA-0680-46F7-AB7E-FF7135198A69}"/>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680012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B8CB47-2C04-4C65-8300-505F49CAB11C}"/>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3" name="Footer Placeholder 2">
            <a:extLst>
              <a:ext uri="{FF2B5EF4-FFF2-40B4-BE49-F238E27FC236}">
                <a16:creationId xmlns:a16="http://schemas.microsoft.com/office/drawing/2014/main" id="{32580DDF-CFAC-4462-A8B1-F63AE8C7EC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E7A4E2-635E-49AE-A51C-1CC4C50D1765}"/>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91502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35B9C-059D-4B90-ABD4-CCEA2F274B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77BC8D-AF58-46F0-B0D4-C93A0ED992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E29E35-8C9D-4AA4-9C8D-8326EBEA6B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B479D3-7026-4F3E-86EF-146AE18D7008}"/>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6" name="Footer Placeholder 5">
            <a:extLst>
              <a:ext uri="{FF2B5EF4-FFF2-40B4-BE49-F238E27FC236}">
                <a16:creationId xmlns:a16="http://schemas.microsoft.com/office/drawing/2014/main" id="{0CED40FA-F733-4026-9830-EBC56D15A6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BBE44F-0FAE-40A7-A3DA-1E6EFEB4B749}"/>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307613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8D9A3-5829-4D1D-85AE-20739F50C0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D54272-069A-4618-B808-A7BF3E9332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5B1B3F-EA3C-4AC8-B936-EDF66B2E54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483D761-D0F8-413C-86DA-9AA0868F3895}"/>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6" name="Footer Placeholder 5">
            <a:extLst>
              <a:ext uri="{FF2B5EF4-FFF2-40B4-BE49-F238E27FC236}">
                <a16:creationId xmlns:a16="http://schemas.microsoft.com/office/drawing/2014/main" id="{506519EC-7522-4D10-A22E-10D19275C2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C945A5-477E-4DB9-A094-1CFB92B7B450}"/>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223154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5913A-531A-4803-AEBB-C867C69BD8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8B9EC5-FB93-4A16-A6C2-13B8E7F68B7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85CE19-0CF6-4353-B60F-790F2F4DF3FA}"/>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5" name="Footer Placeholder 4">
            <a:extLst>
              <a:ext uri="{FF2B5EF4-FFF2-40B4-BE49-F238E27FC236}">
                <a16:creationId xmlns:a16="http://schemas.microsoft.com/office/drawing/2014/main" id="{A38282FB-4EDC-4CD2-82E0-64D1B3F3A3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5D701F-8D4F-47F5-B6BD-E56D83AF8657}"/>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31498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C8C640-CF5E-46F5-9DFF-90BACB94AF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71D061-AFC9-48D6-8D8F-4F090DFB1B0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554A3-389E-4D2C-9CB2-DF5377706395}"/>
              </a:ext>
            </a:extLst>
          </p:cNvPr>
          <p:cNvSpPr>
            <a:spLocks noGrp="1"/>
          </p:cNvSpPr>
          <p:nvPr>
            <p:ph type="dt" sz="half" idx="10"/>
          </p:nvPr>
        </p:nvSpPr>
        <p:spPr/>
        <p:txBody>
          <a:bodyPr/>
          <a:lstStyle/>
          <a:p>
            <a:fld id="{7721ED8E-6759-43D2-9AB0-59B795ED7DB6}" type="datetimeFigureOut">
              <a:rPr lang="en-US" smtClean="0"/>
              <a:t>2/11/2019</a:t>
            </a:fld>
            <a:endParaRPr lang="en-US"/>
          </a:p>
        </p:txBody>
      </p:sp>
      <p:sp>
        <p:nvSpPr>
          <p:cNvPr id="5" name="Footer Placeholder 4">
            <a:extLst>
              <a:ext uri="{FF2B5EF4-FFF2-40B4-BE49-F238E27FC236}">
                <a16:creationId xmlns:a16="http://schemas.microsoft.com/office/drawing/2014/main" id="{06B543A3-61D2-47B3-96BC-869CBD81AB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8422F0-8228-4644-A075-9C21A8E9D7EE}"/>
              </a:ext>
            </a:extLst>
          </p:cNvPr>
          <p:cNvSpPr>
            <a:spLocks noGrp="1"/>
          </p:cNvSpPr>
          <p:nvPr>
            <p:ph type="sldNum" sz="quarter" idx="12"/>
          </p:nvPr>
        </p:nvSpPr>
        <p:spPr/>
        <p:txBody>
          <a:bodyPr/>
          <a:lstStyle/>
          <a:p>
            <a:fld id="{4ECC3836-A02A-465B-99F5-18ACC71AAC03}" type="slidenum">
              <a:rPr lang="en-US" smtClean="0"/>
              <a:t>‹#›</a:t>
            </a:fld>
            <a:endParaRPr lang="en-US"/>
          </a:p>
        </p:txBody>
      </p:sp>
    </p:spTree>
    <p:extLst>
      <p:ext uri="{BB962C8B-B14F-4D97-AF65-F5344CB8AC3E}">
        <p14:creationId xmlns:p14="http://schemas.microsoft.com/office/powerpoint/2010/main" val="1114021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6D1B50-C53D-47E1-9D7A-A5EBD017F3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B98A35-6690-49EB-A0DE-B4599BB6E0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9AA5BB-D7DD-4B73-9980-5E0889F013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21ED8E-6759-43D2-9AB0-59B795ED7DB6}" type="datetimeFigureOut">
              <a:rPr lang="en-US" smtClean="0"/>
              <a:t>2/11/2019</a:t>
            </a:fld>
            <a:endParaRPr lang="en-US"/>
          </a:p>
        </p:txBody>
      </p:sp>
      <p:sp>
        <p:nvSpPr>
          <p:cNvPr id="5" name="Footer Placeholder 4">
            <a:extLst>
              <a:ext uri="{FF2B5EF4-FFF2-40B4-BE49-F238E27FC236}">
                <a16:creationId xmlns:a16="http://schemas.microsoft.com/office/drawing/2014/main" id="{B4DB303E-5E99-4A93-9360-EC3E3B33F6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B65CD6-0B41-4659-AEF1-B92A28017F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CC3836-A02A-465B-99F5-18ACC71AAC03}" type="slidenum">
              <a:rPr lang="en-US" smtClean="0"/>
              <a:t>‹#›</a:t>
            </a:fld>
            <a:endParaRPr lang="en-US"/>
          </a:p>
        </p:txBody>
      </p:sp>
    </p:spTree>
    <p:extLst>
      <p:ext uri="{BB962C8B-B14F-4D97-AF65-F5344CB8AC3E}">
        <p14:creationId xmlns:p14="http://schemas.microsoft.com/office/powerpoint/2010/main" val="35692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vickisnotebook.blogspot.com/2013/10/the-one-where-i-did-exercise-class.htm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8.png"/><Relationship Id="rId7" Type="http://schemas.openxmlformats.org/officeDocument/2006/relationships/hyperlink" Target="http://www.publicdomainpictures.net/view-image.php?image=31277&amp;picture=exercise" TargetMode="External"/><Relationship Id="rId12"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0.jpg"/><Relationship Id="rId11" Type="http://schemas.openxmlformats.org/officeDocument/2006/relationships/diagramColors" Target="../diagrams/colors3.xml"/><Relationship Id="rId5" Type="http://schemas.openxmlformats.org/officeDocument/2006/relationships/hyperlink" Target="http://deeps-mythoughts.blogspot.com/2011/05/click-and-paste-through-planking.html" TargetMode="External"/><Relationship Id="rId10" Type="http://schemas.openxmlformats.org/officeDocument/2006/relationships/diagramQuickStyle" Target="../diagrams/quickStyle3.xml"/><Relationship Id="rId4" Type="http://schemas.openxmlformats.org/officeDocument/2006/relationships/image" Target="../media/image9.gif"/><Relationship Id="rId9"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hyperlink" Target="https://creativecommons.org/licenses/by-nc-nd/3.0/" TargetMode="Externa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hyperlink" Target="https://writerspadandcorner.wordpress.com/category/resources/" TargetMode="External"/><Relationship Id="rId5" Type="http://schemas.openxmlformats.org/officeDocument/2006/relationships/image" Target="../media/image12.jpg"/><Relationship Id="rId4" Type="http://schemas.openxmlformats.org/officeDocument/2006/relationships/hyperlink" Target="http://www.mooshema.com/2012/06/30/lchf-testing-test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DB212-EA65-45D7-AFDC-7AFE23570B61}"/>
              </a:ext>
            </a:extLst>
          </p:cNvPr>
          <p:cNvSpPr>
            <a:spLocks noGrp="1"/>
          </p:cNvSpPr>
          <p:nvPr>
            <p:ph type="ctrTitle"/>
          </p:nvPr>
        </p:nvSpPr>
        <p:spPr>
          <a:xfrm>
            <a:off x="6746628" y="1783959"/>
            <a:ext cx="4645250" cy="2889114"/>
          </a:xfrm>
        </p:spPr>
        <p:txBody>
          <a:bodyPr anchor="b">
            <a:normAutofit/>
          </a:bodyPr>
          <a:lstStyle/>
          <a:p>
            <a:pPr algn="l"/>
            <a:r>
              <a:rPr lang="en-US" sz="5600" b="1">
                <a:ln w="22225">
                  <a:solidFill>
                    <a:schemeClr val="accent2"/>
                  </a:solidFill>
                  <a:prstDash val="solid"/>
                </a:ln>
              </a:rPr>
              <a:t>Guide To Eating And Exercising Right </a:t>
            </a:r>
          </a:p>
        </p:txBody>
      </p:sp>
      <p:sp>
        <p:nvSpPr>
          <p:cNvPr id="4" name="Subtitle 3">
            <a:extLst>
              <a:ext uri="{FF2B5EF4-FFF2-40B4-BE49-F238E27FC236}">
                <a16:creationId xmlns:a16="http://schemas.microsoft.com/office/drawing/2014/main" id="{1091E41C-AC67-4CA9-8CD3-D86E650D7AEE}"/>
              </a:ext>
            </a:extLst>
          </p:cNvPr>
          <p:cNvSpPr>
            <a:spLocks noGrp="1"/>
          </p:cNvSpPr>
          <p:nvPr>
            <p:ph type="subTitle" idx="1"/>
          </p:nvPr>
        </p:nvSpPr>
        <p:spPr>
          <a:xfrm>
            <a:off x="6746627" y="4750893"/>
            <a:ext cx="4645250" cy="1147863"/>
          </a:xfrm>
        </p:spPr>
        <p:txBody>
          <a:bodyPr anchor="t">
            <a:normAutofit/>
          </a:bodyPr>
          <a:lstStyle/>
          <a:p>
            <a:pPr algn="l"/>
            <a:r>
              <a:rPr lang="en-US" sz="2000" i="1">
                <a:effectLst>
                  <a:glow rad="228600">
                    <a:schemeClr val="accent1">
                      <a:satMod val="175000"/>
                      <a:alpha val="40000"/>
                    </a:schemeClr>
                  </a:glow>
                </a:effectLst>
              </a:rPr>
              <a:t>By: James Loesch </a:t>
            </a: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269B5BE2-64C9-474B-AA8F-832E08C74DE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799" r="26642" b="1"/>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5293168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advTm="3974">
        <p159:morph option="byObject"/>
      </p:transition>
    </mc:Choice>
    <mc:Fallback>
      <p:transition spd="slow" advTm="3974">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6">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18">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2AF2235-71EC-42BD-8C9A-A52403EC956D}"/>
              </a:ext>
            </a:extLst>
          </p:cNvPr>
          <p:cNvSpPr>
            <a:spLocks noGrp="1"/>
          </p:cNvSpPr>
          <p:nvPr>
            <p:ph type="title"/>
          </p:nvPr>
        </p:nvSpPr>
        <p:spPr>
          <a:xfrm>
            <a:off x="640079" y="2053641"/>
            <a:ext cx="3669161" cy="2760098"/>
          </a:xfrm>
        </p:spPr>
        <p:txBody>
          <a:bodyPr>
            <a:normAutofit/>
          </a:bodyPr>
          <a:lstStyle/>
          <a:p>
            <a:r>
              <a:rPr lang="en-US" dirty="0">
                <a:solidFill>
                  <a:srgbClr val="FFFFFF"/>
                </a:solidFill>
              </a:rPr>
              <a:t>Introduction </a:t>
            </a:r>
          </a:p>
        </p:txBody>
      </p:sp>
      <p:sp>
        <p:nvSpPr>
          <p:cNvPr id="23" name="Content Placeholder 2">
            <a:extLst>
              <a:ext uri="{FF2B5EF4-FFF2-40B4-BE49-F238E27FC236}">
                <a16:creationId xmlns:a16="http://schemas.microsoft.com/office/drawing/2014/main" id="{6FF695BD-7CB4-4DD2-BE54-82FA909E7F46}"/>
              </a:ext>
            </a:extLst>
          </p:cNvPr>
          <p:cNvSpPr>
            <a:spLocks noGrp="1"/>
          </p:cNvSpPr>
          <p:nvPr>
            <p:ph idx="1"/>
          </p:nvPr>
        </p:nvSpPr>
        <p:spPr>
          <a:xfrm>
            <a:off x="6090574" y="801866"/>
            <a:ext cx="5306084" cy="5230634"/>
          </a:xfrm>
        </p:spPr>
        <p:txBody>
          <a:bodyPr anchor="ctr">
            <a:normAutofit/>
          </a:bodyPr>
          <a:lstStyle/>
          <a:p>
            <a:r>
              <a:rPr lang="en-US" sz="2400" dirty="0">
                <a:solidFill>
                  <a:srgbClr val="000000"/>
                </a:solidFill>
              </a:rPr>
              <a:t>Many people struggle with getting to the gym and eating right </a:t>
            </a:r>
          </a:p>
          <a:p>
            <a:r>
              <a:rPr lang="en-US" sz="2400" dirty="0">
                <a:solidFill>
                  <a:srgbClr val="000000"/>
                </a:solidFill>
              </a:rPr>
              <a:t>They complain that they don’t have enough time to do everything </a:t>
            </a:r>
          </a:p>
          <a:p>
            <a:r>
              <a:rPr lang="en-US" sz="2400" dirty="0">
                <a:solidFill>
                  <a:srgbClr val="000000"/>
                </a:solidFill>
              </a:rPr>
              <a:t>This little summary gives you the ability to schedule and do everything you want to do </a:t>
            </a:r>
          </a:p>
          <a:p>
            <a:r>
              <a:rPr lang="en-US" sz="2400" dirty="0">
                <a:solidFill>
                  <a:srgbClr val="000000"/>
                </a:solidFill>
              </a:rPr>
              <a:t>It consists of what diets to use, how to plan a sleep schedule, and what workouts to do in the gym </a:t>
            </a:r>
          </a:p>
          <a:p>
            <a:endParaRPr lang="en-US" sz="2400" dirty="0">
              <a:solidFill>
                <a:srgbClr val="000000"/>
              </a:solidFill>
            </a:endParaRPr>
          </a:p>
        </p:txBody>
      </p:sp>
    </p:spTree>
    <p:custDataLst>
      <p:tags r:id="rId1"/>
    </p:custDataLst>
    <p:extLst>
      <p:ext uri="{BB962C8B-B14F-4D97-AF65-F5344CB8AC3E}">
        <p14:creationId xmlns:p14="http://schemas.microsoft.com/office/powerpoint/2010/main" val="97222679"/>
      </p:ext>
    </p:extLst>
  </p:cSld>
  <p:clrMapOvr>
    <a:masterClrMapping/>
  </p:clrMapOvr>
  <mc:AlternateContent xmlns:mc="http://schemas.openxmlformats.org/markup-compatibility/2006">
    <mc:Choice xmlns:p14="http://schemas.microsoft.com/office/powerpoint/2010/main" Requires="p14">
      <p:transition spd="med" p14:dur="700" advTm="18768">
        <p:fade/>
      </p:transition>
    </mc:Choice>
    <mc:Fallback>
      <p:transition spd="med" advTm="1876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1000"/>
                                        <p:tgtEl>
                                          <p:spTgt spid="23">
                                            <p:txEl>
                                              <p:pRg st="0" end="0"/>
                                            </p:txEl>
                                          </p:spTgt>
                                        </p:tgtEl>
                                      </p:cBhvr>
                                    </p:animEffect>
                                    <p:anim calcmode="lin" valueType="num">
                                      <p:cBhvr>
                                        <p:cTn id="8"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fade">
                                      <p:cBhvr>
                                        <p:cTn id="12" dur="1000"/>
                                        <p:tgtEl>
                                          <p:spTgt spid="23">
                                            <p:txEl>
                                              <p:pRg st="1" end="1"/>
                                            </p:txEl>
                                          </p:spTgt>
                                        </p:tgtEl>
                                      </p:cBhvr>
                                    </p:animEffect>
                                    <p:anim calcmode="lin" valueType="num">
                                      <p:cBhvr>
                                        <p:cTn id="13" dur="1000" fill="hold"/>
                                        <p:tgtEl>
                                          <p:spTgt spid="2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3">
                                            <p:txEl>
                                              <p:pRg st="2" end="2"/>
                                            </p:txEl>
                                          </p:spTgt>
                                        </p:tgtEl>
                                        <p:attrNameLst>
                                          <p:attrName>style.visibility</p:attrName>
                                        </p:attrNameLst>
                                      </p:cBhvr>
                                      <p:to>
                                        <p:strVal val="visible"/>
                                      </p:to>
                                    </p:set>
                                    <p:animEffect transition="in" filter="fade">
                                      <p:cBhvr>
                                        <p:cTn id="17" dur="1000"/>
                                        <p:tgtEl>
                                          <p:spTgt spid="23">
                                            <p:txEl>
                                              <p:pRg st="2" end="2"/>
                                            </p:txEl>
                                          </p:spTgt>
                                        </p:tgtEl>
                                      </p:cBhvr>
                                    </p:animEffect>
                                    <p:anim calcmode="lin" valueType="num">
                                      <p:cBhvr>
                                        <p:cTn id="18" dur="1000" fill="hold"/>
                                        <p:tgtEl>
                                          <p:spTgt spid="2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3">
                                            <p:txEl>
                                              <p:pRg st="3" end="3"/>
                                            </p:txEl>
                                          </p:spTgt>
                                        </p:tgtEl>
                                        <p:attrNameLst>
                                          <p:attrName>style.visibility</p:attrName>
                                        </p:attrNameLst>
                                      </p:cBhvr>
                                      <p:to>
                                        <p:strVal val="visible"/>
                                      </p:to>
                                    </p:set>
                                    <p:animEffect transition="in" filter="fade">
                                      <p:cBhvr>
                                        <p:cTn id="22" dur="1000"/>
                                        <p:tgtEl>
                                          <p:spTgt spid="23">
                                            <p:txEl>
                                              <p:pRg st="3" end="3"/>
                                            </p:txEl>
                                          </p:spTgt>
                                        </p:tgtEl>
                                      </p:cBhvr>
                                    </p:animEffect>
                                    <p:anim calcmode="lin" valueType="num">
                                      <p:cBhvr>
                                        <p:cTn id="23" dur="1000" fill="hold"/>
                                        <p:tgtEl>
                                          <p:spTgt spid="2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0A381-9943-46DD-9C86-61C5F370204C}"/>
              </a:ext>
            </a:extLst>
          </p:cNvPr>
          <p:cNvSpPr>
            <a:spLocks noGrp="1"/>
          </p:cNvSpPr>
          <p:nvPr>
            <p:ph type="title"/>
          </p:nvPr>
        </p:nvSpPr>
        <p:spPr/>
        <p:txBody>
          <a:bodyPr/>
          <a:lstStyle/>
          <a:p>
            <a:r>
              <a:rPr lang="en-US" dirty="0">
                <a:effectLst>
                  <a:reflection blurRad="6350" stA="60000" endA="900" endPos="58000" dir="5400000" sy="-100000" algn="bl" rotWithShape="0"/>
                </a:effectLst>
              </a:rPr>
              <a:t>How to get healthy and feeling better about yourself </a:t>
            </a:r>
          </a:p>
        </p:txBody>
      </p:sp>
      <p:graphicFrame>
        <p:nvGraphicFramePr>
          <p:cNvPr id="4" name="Content Placeholder 3">
            <a:extLst>
              <a:ext uri="{FF2B5EF4-FFF2-40B4-BE49-F238E27FC236}">
                <a16:creationId xmlns:a16="http://schemas.microsoft.com/office/drawing/2014/main" id="{C1BCDE70-F989-4DAE-9042-41FEE6BF9549}"/>
              </a:ext>
            </a:extLst>
          </p:cNvPr>
          <p:cNvGraphicFramePr>
            <a:graphicFrameLocks noGrp="1"/>
          </p:cNvGraphicFramePr>
          <p:nvPr>
            <p:ph idx="1"/>
            <p:extLst>
              <p:ext uri="{D42A27DB-BD31-4B8C-83A1-F6EECF244321}">
                <p14:modId xmlns:p14="http://schemas.microsoft.com/office/powerpoint/2010/main" val="408011368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Arrow: Right 4">
            <a:extLst>
              <a:ext uri="{FF2B5EF4-FFF2-40B4-BE49-F238E27FC236}">
                <a16:creationId xmlns:a16="http://schemas.microsoft.com/office/drawing/2014/main" id="{C6319A60-864C-41A2-AAF0-1082FAFCEADB}"/>
              </a:ext>
            </a:extLst>
          </p:cNvPr>
          <p:cNvSpPr/>
          <p:nvPr/>
        </p:nvSpPr>
        <p:spPr>
          <a:xfrm>
            <a:off x="4095750" y="3686969"/>
            <a:ext cx="466725" cy="628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75CEAD34-D2F6-4697-9930-0897DF4C157C}"/>
              </a:ext>
            </a:extLst>
          </p:cNvPr>
          <p:cNvSpPr/>
          <p:nvPr/>
        </p:nvSpPr>
        <p:spPr>
          <a:xfrm>
            <a:off x="7705725" y="3686969"/>
            <a:ext cx="371475" cy="628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90502682"/>
      </p:ext>
    </p:extLst>
  </p:cSld>
  <p:clrMapOvr>
    <a:masterClrMapping/>
  </p:clrMapOvr>
  <p:transition spd="slow" advTm="11898">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64750">
              <a:srgbClr val="B5C7E7"/>
            </a:gs>
            <a:gs pos="55500">
              <a:srgbClr val="BECEEA"/>
            </a:gs>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A0971-AF87-49F5-8344-0D44B20975CB}"/>
              </a:ext>
            </a:extLst>
          </p:cNvPr>
          <p:cNvSpPr>
            <a:spLocks noGrp="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228600">
              <a:schemeClr val="accent4">
                <a:satMod val="175000"/>
                <a:alpha val="40000"/>
              </a:schemeClr>
            </a:glow>
            <a:reflection endPos="65000" dist="50800" dir="5400000" sy="-100000" algn="bl" rotWithShape="0"/>
          </a:effectLst>
        </p:spPr>
        <p:txBody>
          <a:bodyPr anchor="t" anchorCtr="0"/>
          <a:lstStyle/>
          <a:p>
            <a:r>
              <a:rPr lang="en-US" dirty="0"/>
              <a:t>Getting a Schedule put together </a:t>
            </a:r>
          </a:p>
        </p:txBody>
      </p:sp>
      <p:sp>
        <p:nvSpPr>
          <p:cNvPr id="3" name="Content Placeholder 2">
            <a:extLst>
              <a:ext uri="{FF2B5EF4-FFF2-40B4-BE49-F238E27FC236}">
                <a16:creationId xmlns:a16="http://schemas.microsoft.com/office/drawing/2014/main" id="{C0E92A03-4B78-4C2E-A717-1F6780EADCB9}"/>
              </a:ext>
            </a:extLst>
          </p:cNvPr>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en-US" dirty="0"/>
              <a:t>This will aid in getting the right amount of sleep at night</a:t>
            </a:r>
          </a:p>
          <a:p>
            <a:r>
              <a:rPr lang="en-US" dirty="0"/>
              <a:t>Help you to organize all the things that you need to get done</a:t>
            </a:r>
          </a:p>
          <a:p>
            <a:r>
              <a:rPr lang="en-US" dirty="0"/>
              <a:t>Gives you a chance to schedule some lazy time for yourself here and there </a:t>
            </a:r>
          </a:p>
          <a:p>
            <a:r>
              <a:rPr lang="en-US" dirty="0"/>
              <a:t>Can tell you when you should be eating all your meals for the day</a:t>
            </a:r>
          </a:p>
          <a:p>
            <a:r>
              <a:rPr lang="en-US" dirty="0"/>
              <a:t>Decreases the amount of stress throughout the day </a:t>
            </a:r>
          </a:p>
        </p:txBody>
      </p:sp>
    </p:spTree>
    <p:custDataLst>
      <p:tags r:id="rId1"/>
    </p:custDataLst>
    <p:extLst>
      <p:ext uri="{BB962C8B-B14F-4D97-AF65-F5344CB8AC3E}">
        <p14:creationId xmlns:p14="http://schemas.microsoft.com/office/powerpoint/2010/main" val="2602976181"/>
      </p:ext>
    </p:extLst>
  </p:cSld>
  <p:clrMapOvr>
    <a:masterClrMapping/>
  </p:clrMapOvr>
  <p:transition spd="slow" advTm="17844">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BB5FB-4C69-4AE2-B5E0-092182D6F328}"/>
              </a:ext>
            </a:extLst>
          </p:cNvPr>
          <p:cNvSpPr>
            <a:spLocks noGrp="1"/>
          </p:cNvSpPr>
          <p:nvPr>
            <p:ph type="title"/>
          </p:nvPr>
        </p:nvSpPr>
        <p:spPr>
          <a:xfrm>
            <a:off x="640080" y="640080"/>
            <a:ext cx="2752354" cy="2709275"/>
          </a:xfrm>
          <a:prstGeom prst="ellipse">
            <a:avLst/>
          </a:prstGeom>
          <a:solidFill>
            <a:schemeClr val="tx1"/>
          </a:solidFill>
          <a:ln w="174625" cmpd="thinThick">
            <a:solidFill>
              <a:schemeClr val="tx1"/>
            </a:solidFill>
          </a:ln>
        </p:spPr>
        <p:txBody>
          <a:bodyPr vert="horz" lIns="91440" tIns="45720" rIns="91440" bIns="45720" rtlCol="0" anchor="ctr">
            <a:normAutofit/>
          </a:bodyPr>
          <a:lstStyle/>
          <a:p>
            <a:pPr algn="ctr"/>
            <a:r>
              <a:rPr lang="en-US" sz="2000" i="1" spc="600">
                <a:solidFill>
                  <a:schemeClr val="bg1"/>
                </a:solidFill>
              </a:rPr>
              <a:t>Some example of schedules </a:t>
            </a:r>
          </a:p>
        </p:txBody>
      </p:sp>
      <p:pic>
        <p:nvPicPr>
          <p:cNvPr id="30" name="Picture 29" descr="A close up of text on a white background&#10;&#10;Description automatically generated">
            <a:extLst>
              <a:ext uri="{FF2B5EF4-FFF2-40B4-BE49-F238E27FC236}">
                <a16:creationId xmlns:a16="http://schemas.microsoft.com/office/drawing/2014/main" id="{F7134D28-92BE-4AA8-AF96-BF47A3863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03389">
            <a:off x="6908888" y="781436"/>
            <a:ext cx="4762500" cy="2743200"/>
          </a:xfrm>
          <a:prstGeom prst="rect">
            <a:avLst/>
          </a:prstGeom>
        </p:spPr>
      </p:pic>
      <p:pic>
        <p:nvPicPr>
          <p:cNvPr id="34" name="Picture 33" descr="A screenshot of a cell phone&#10;&#10;Description automatically generated">
            <a:extLst>
              <a:ext uri="{FF2B5EF4-FFF2-40B4-BE49-F238E27FC236}">
                <a16:creationId xmlns:a16="http://schemas.microsoft.com/office/drawing/2014/main" id="{C1DB0A34-DABA-4CD6-80E9-076C023B38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041300">
            <a:off x="1954401" y="3244242"/>
            <a:ext cx="4279532" cy="2580557"/>
          </a:xfrm>
          <a:prstGeom prst="rect">
            <a:avLst/>
          </a:prstGeom>
        </p:spPr>
      </p:pic>
      <p:pic>
        <p:nvPicPr>
          <p:cNvPr id="38" name="Picture 37" descr="A screenshot of a cell phone&#10;&#10;Description automatically generated">
            <a:extLst>
              <a:ext uri="{FF2B5EF4-FFF2-40B4-BE49-F238E27FC236}">
                <a16:creationId xmlns:a16="http://schemas.microsoft.com/office/drawing/2014/main" id="{06681CDD-4688-4F7E-9E24-D9B50425E4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36504">
            <a:off x="7186989" y="3737218"/>
            <a:ext cx="3225159" cy="2644631"/>
          </a:xfrm>
          <a:prstGeom prst="rect">
            <a:avLst/>
          </a:prstGeom>
        </p:spPr>
      </p:pic>
    </p:spTree>
    <p:custDataLst>
      <p:tags r:id="rId1"/>
    </p:custDataLst>
    <p:extLst>
      <p:ext uri="{BB962C8B-B14F-4D97-AF65-F5344CB8AC3E}">
        <p14:creationId xmlns:p14="http://schemas.microsoft.com/office/powerpoint/2010/main" val="1092747801"/>
      </p:ext>
    </p:extLst>
  </p:cSld>
  <p:clrMapOvr>
    <a:masterClrMapping/>
  </p:clrMapOvr>
  <mc:AlternateContent xmlns:mc="http://schemas.openxmlformats.org/markup-compatibility/2006">
    <mc:Choice xmlns:p14="http://schemas.microsoft.com/office/powerpoint/2010/main" Requires="p14">
      <p:transition spd="slow" p14:dur="1500" advTm="12755">
        <p:split orient="vert"/>
      </p:transition>
    </mc:Choice>
    <mc:Fallback>
      <p:transition spd="slow" advTm="12755">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in)">
                                      <p:cBhvr>
                                        <p:cTn id="7" dur="20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circle(in)">
                                      <p:cBhvr>
                                        <p:cTn id="12" dur="20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circle(in)">
                                      <p:cBhvr>
                                        <p:cTn id="17"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30">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EF5B8-76BC-4190-A63E-EB26CFAF6056}"/>
              </a:ext>
            </a:extLst>
          </p:cNvPr>
          <p:cNvSpPr>
            <a:spLocks noGrp="1"/>
          </p:cNvSpPr>
          <p:nvPr>
            <p:ph type="title"/>
          </p:nvPr>
        </p:nvSpPr>
        <p:spPr>
          <a:solidFill>
            <a:schemeClr val="accent1"/>
          </a:solidFill>
        </p:spPr>
        <p:txBody>
          <a:bodyPr/>
          <a:lstStyle/>
          <a:p>
            <a:r>
              <a:rPr lang="en-US" dirty="0"/>
              <a:t>Examples of schedules cont.</a:t>
            </a:r>
          </a:p>
        </p:txBody>
      </p:sp>
      <p:graphicFrame>
        <p:nvGraphicFramePr>
          <p:cNvPr id="5" name="Content Placeholder 4">
            <a:extLst>
              <a:ext uri="{FF2B5EF4-FFF2-40B4-BE49-F238E27FC236}">
                <a16:creationId xmlns:a16="http://schemas.microsoft.com/office/drawing/2014/main" id="{44D080F1-1D02-4D36-AFB3-5A69A05780CE}"/>
              </a:ext>
            </a:extLst>
          </p:cNvPr>
          <p:cNvGraphicFramePr>
            <a:graphicFrameLocks noGrp="1"/>
          </p:cNvGraphicFramePr>
          <p:nvPr>
            <p:ph idx="1"/>
            <p:extLst>
              <p:ext uri="{D42A27DB-BD31-4B8C-83A1-F6EECF244321}">
                <p14:modId xmlns:p14="http://schemas.microsoft.com/office/powerpoint/2010/main" val="8352133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0299818"/>
      </p:ext>
    </p:extLst>
  </p:cSld>
  <p:clrMapOvr>
    <a:masterClrMapping/>
  </p:clrMapOvr>
  <mc:AlternateContent xmlns:mc="http://schemas.openxmlformats.org/markup-compatibility/2006">
    <mc:Choice xmlns:p14="http://schemas.microsoft.com/office/powerpoint/2010/main" Requires="p14">
      <p:transition spd="slow" p14:dur="3400" advTm="21920">
        <p14:reveal/>
      </p:transition>
    </mc:Choice>
    <mc:Fallback>
      <p:transition spd="slow" advTm="2192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410C1-CC52-4EBE-9636-B9D35E217969}"/>
              </a:ext>
            </a:extLst>
          </p:cNvPr>
          <p:cNvSpPr>
            <a:spLocks noGrp="1"/>
          </p:cNvSpPr>
          <p:nvPr>
            <p:ph type="title"/>
          </p:nvPr>
        </p:nvSpPr>
        <p:spPr/>
        <p:txBody>
          <a:bodyPr/>
          <a:lstStyle/>
          <a:p>
            <a:r>
              <a:rPr lang="en-US" b="1" i="1" dirty="0">
                <a:effectLst>
                  <a:glow rad="63500">
                    <a:schemeClr val="accent4">
                      <a:satMod val="175000"/>
                      <a:alpha val="40000"/>
                    </a:schemeClr>
                  </a:glow>
                  <a:reflection blurRad="6350" stA="60000" endA="900" endPos="58000" dir="5400000" sy="-100000" algn="bl" rotWithShape="0"/>
                </a:effectLst>
              </a:rPr>
              <a:t>Exercising</a:t>
            </a:r>
            <a:r>
              <a:rPr lang="en-US" dirty="0"/>
              <a:t> </a:t>
            </a:r>
          </a:p>
        </p:txBody>
      </p:sp>
      <p:sp>
        <p:nvSpPr>
          <p:cNvPr id="3" name="Content Placeholder 2">
            <a:extLst>
              <a:ext uri="{FF2B5EF4-FFF2-40B4-BE49-F238E27FC236}">
                <a16:creationId xmlns:a16="http://schemas.microsoft.com/office/drawing/2014/main" id="{DECC5773-B444-443D-9558-99C0A11E2546}"/>
              </a:ext>
            </a:extLst>
          </p:cNvPr>
          <p:cNvSpPr>
            <a:spLocks noGrp="1"/>
          </p:cNvSpPr>
          <p:nvPr>
            <p:ph idx="1"/>
          </p:nvPr>
        </p:nvSpPr>
        <p:spPr>
          <a:noFill/>
        </p:spPr>
        <p:txBody>
          <a:bodyPr>
            <a:normAutofit lnSpcReduction="10000"/>
          </a:bodyPr>
          <a:lstStyle/>
          <a:p>
            <a:r>
              <a:rPr lang="en-US" dirty="0">
                <a:effectLst>
                  <a:glow rad="63500">
                    <a:schemeClr val="accent4">
                      <a:satMod val="175000"/>
                      <a:alpha val="40000"/>
                    </a:schemeClr>
                  </a:glow>
                  <a:reflection blurRad="6350" stA="55000" endA="50" endPos="85000" dir="5400000" sy="-100000" algn="bl" rotWithShape="0"/>
                </a:effectLst>
              </a:rPr>
              <a:t>The type of exercising you should be doing is based on who you are and whether you want to lose weight or gain weight</a:t>
            </a:r>
          </a:p>
          <a:p>
            <a:r>
              <a:rPr lang="en-US" dirty="0">
                <a:effectLst>
                  <a:glow rad="63500">
                    <a:schemeClr val="accent4">
                      <a:satMod val="175000"/>
                      <a:alpha val="40000"/>
                    </a:schemeClr>
                  </a:glow>
                  <a:reflection blurRad="6350" stA="55000" endA="50" endPos="85000" dir="5400000" sy="-100000" algn="bl" rotWithShape="0"/>
                </a:effectLst>
              </a:rPr>
              <a:t>If you want to lose weight, doing high intensity interval training and cardio are your best bests</a:t>
            </a:r>
          </a:p>
          <a:p>
            <a:r>
              <a:rPr lang="en-US" dirty="0">
                <a:effectLst>
                  <a:glow rad="63500">
                    <a:schemeClr val="accent4">
                      <a:satMod val="175000"/>
                      <a:alpha val="40000"/>
                    </a:schemeClr>
                  </a:glow>
                  <a:reflection blurRad="6350" stA="55000" endA="50" endPos="85000" dir="5400000" sy="-100000" algn="bl" rotWithShape="0"/>
                </a:effectLst>
              </a:rPr>
              <a:t>If you want to gain weight, working on building muscle is what is going to get you where you need to be. </a:t>
            </a:r>
          </a:p>
          <a:p>
            <a:r>
              <a:rPr lang="en-US" dirty="0">
                <a:effectLst>
                  <a:glow rad="63500">
                    <a:schemeClr val="accent4">
                      <a:satMod val="175000"/>
                      <a:alpha val="40000"/>
                    </a:schemeClr>
                  </a:glow>
                  <a:reflection blurRad="6350" stA="55000" endA="50" endPos="85000" dir="5400000" sy="-100000" algn="bl" rotWithShape="0"/>
                </a:effectLst>
              </a:rPr>
              <a:t>You are able to do much more weights and cardio when you are younger</a:t>
            </a:r>
          </a:p>
          <a:p>
            <a:r>
              <a:rPr lang="en-US" dirty="0">
                <a:effectLst>
                  <a:glow rad="63500">
                    <a:schemeClr val="accent4">
                      <a:satMod val="175000"/>
                      <a:alpha val="40000"/>
                    </a:schemeClr>
                  </a:glow>
                  <a:reflection blurRad="6350" stA="55000" endA="50" endPos="85000" dir="5400000" sy="-100000" algn="bl" rotWithShape="0"/>
                </a:effectLst>
              </a:rPr>
              <a:t>But when you are older you are better off doing weight barring exercises and calisthenics      </a:t>
            </a:r>
          </a:p>
        </p:txBody>
      </p:sp>
    </p:spTree>
    <p:custDataLst>
      <p:tags r:id="rId1"/>
    </p:custDataLst>
    <p:extLst>
      <p:ext uri="{BB962C8B-B14F-4D97-AF65-F5344CB8AC3E}">
        <p14:creationId xmlns:p14="http://schemas.microsoft.com/office/powerpoint/2010/main" val="436243820"/>
      </p:ext>
    </p:extLst>
  </p:cSld>
  <p:clrMapOvr>
    <a:masterClrMapping/>
  </p:clrMapOvr>
  <p:transition spd="slow" advTm="25733">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D8E67F2-F753-4E06-8229-4970A6725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83095" cy="6854272"/>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EE1BDFD-564B-44A4-841A-50D6A8E75C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E6CDE68-64C9-4A3A-A810-E9A1C6A4439E}"/>
              </a:ext>
            </a:extLst>
          </p:cNvPr>
          <p:cNvSpPr>
            <a:spLocks noGrp="1"/>
          </p:cNvSpPr>
          <p:nvPr>
            <p:ph type="title"/>
          </p:nvPr>
        </p:nvSpPr>
        <p:spPr>
          <a:xfrm>
            <a:off x="6094105" y="802955"/>
            <a:ext cx="4977976" cy="1455996"/>
          </a:xfrm>
        </p:spPr>
        <p:txBody>
          <a:bodyPr>
            <a:normAutofit/>
          </a:bodyPr>
          <a:lstStyle/>
          <a:p>
            <a:r>
              <a:rPr lang="en-US" sz="4000" b="1" i="1" u="sng" dirty="0">
                <a:solidFill>
                  <a:schemeClr val="accent1"/>
                </a:solidFill>
                <a:effectLst>
                  <a:outerShdw blurRad="38100" dist="38100" dir="2700000" algn="tl">
                    <a:srgbClr val="000000">
                      <a:alpha val="43137"/>
                    </a:srgbClr>
                  </a:outerShdw>
                </a:effectLst>
              </a:rPr>
              <a:t>Exercising Cont.</a:t>
            </a:r>
          </a:p>
        </p:txBody>
      </p:sp>
      <p:sp>
        <p:nvSpPr>
          <p:cNvPr id="17" name="Freeform 60">
            <a:extLst>
              <a:ext uri="{FF2B5EF4-FFF2-40B4-BE49-F238E27FC236}">
                <a16:creationId xmlns:a16="http://schemas.microsoft.com/office/drawing/2014/main" id="{007B8288-68CC-4847-8419-CF535B6B7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3882" y="0"/>
            <a:ext cx="3880988" cy="2206512"/>
          </a:xfrm>
          <a:custGeom>
            <a:avLst/>
            <a:gdLst>
              <a:gd name="connsiteX0" fmla="*/ 20753 w 3960193"/>
              <a:gd name="connsiteY0" fmla="*/ 0 h 2251543"/>
              <a:gd name="connsiteX1" fmla="*/ 3939440 w 3960193"/>
              <a:gd name="connsiteY1" fmla="*/ 0 h 2251543"/>
              <a:gd name="connsiteX2" fmla="*/ 3949969 w 3960193"/>
              <a:gd name="connsiteY2" fmla="*/ 68994 h 2251543"/>
              <a:gd name="connsiteX3" fmla="*/ 3960193 w 3960193"/>
              <a:gd name="connsiteY3" fmla="*/ 271447 h 2251543"/>
              <a:gd name="connsiteX4" fmla="*/ 1980096 w 3960193"/>
              <a:gd name="connsiteY4" fmla="*/ 2251543 h 2251543"/>
              <a:gd name="connsiteX5" fmla="*/ 0 w 3960193"/>
              <a:gd name="connsiteY5" fmla="*/ 271447 h 2251543"/>
              <a:gd name="connsiteX6" fmla="*/ 10224 w 3960193"/>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3" h="2251543">
                <a:moveTo>
                  <a:pt x="20753" y="0"/>
                </a:moveTo>
                <a:lnTo>
                  <a:pt x="3939440" y="0"/>
                </a:lnTo>
                <a:lnTo>
                  <a:pt x="3949969" y="68994"/>
                </a:lnTo>
                <a:cubicBezTo>
                  <a:pt x="3956730" y="135559"/>
                  <a:pt x="3960193" y="203099"/>
                  <a:pt x="3960193" y="271447"/>
                </a:cubicBezTo>
                <a:cubicBezTo>
                  <a:pt x="3960193" y="1365024"/>
                  <a:pt x="3073674" y="2251543"/>
                  <a:pt x="1980096" y="2251543"/>
                </a:cubicBezTo>
                <a:cubicBezTo>
                  <a:pt x="886519" y="2251543"/>
                  <a:pt x="0" y="1365024"/>
                  <a:pt x="0" y="271447"/>
                </a:cubicBezTo>
                <a:cubicBezTo>
                  <a:pt x="0" y="203099"/>
                  <a:pt x="3463" y="135559"/>
                  <a:pt x="10224"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10E3B3A1-44C4-4889-9572-961D863F37B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481972" y="213398"/>
            <a:ext cx="2451738" cy="1360715"/>
          </a:xfrm>
          <a:prstGeom prst="rect">
            <a:avLst/>
          </a:prstGeom>
        </p:spPr>
      </p:pic>
      <p:sp>
        <p:nvSpPr>
          <p:cNvPr id="19" name="Freeform 68">
            <a:extLst>
              <a:ext uri="{FF2B5EF4-FFF2-40B4-BE49-F238E27FC236}">
                <a16:creationId xmlns:a16="http://schemas.microsoft.com/office/drawing/2014/main" id="{32BA8EA8-C1B6-4309-B674-F9F399B96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12701"/>
            <a:ext cx="4942589" cy="3945299"/>
          </a:xfrm>
          <a:custGeom>
            <a:avLst/>
            <a:gdLst>
              <a:gd name="connsiteX0" fmla="*/ 2223943 w 4942589"/>
              <a:gd name="connsiteY0" fmla="*/ 0 h 3945299"/>
              <a:gd name="connsiteX1" fmla="*/ 4942589 w 4942589"/>
              <a:gd name="connsiteY1" fmla="*/ 2718646 h 3945299"/>
              <a:gd name="connsiteX2" fmla="*/ 4728945 w 4942589"/>
              <a:gd name="connsiteY2" fmla="*/ 3776866 h 3945299"/>
              <a:gd name="connsiteX3" fmla="*/ 4647806 w 4942589"/>
              <a:gd name="connsiteY3" fmla="*/ 3945299 h 3945299"/>
              <a:gd name="connsiteX4" fmla="*/ 0 w 4942589"/>
              <a:gd name="connsiteY4" fmla="*/ 3945299 h 3945299"/>
              <a:gd name="connsiteX5" fmla="*/ 0 w 4942589"/>
              <a:gd name="connsiteY5" fmla="*/ 1157971 h 3945299"/>
              <a:gd name="connsiteX6" fmla="*/ 126104 w 4942589"/>
              <a:gd name="connsiteY6" fmla="*/ 989335 h 3945299"/>
              <a:gd name="connsiteX7" fmla="*/ 2223943 w 4942589"/>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2589" h="3945299">
                <a:moveTo>
                  <a:pt x="2223943" y="0"/>
                </a:moveTo>
                <a:cubicBezTo>
                  <a:pt x="3725410" y="0"/>
                  <a:pt x="4942589" y="1217179"/>
                  <a:pt x="4942589" y="2718646"/>
                </a:cubicBezTo>
                <a:cubicBezTo>
                  <a:pt x="4942589" y="3094013"/>
                  <a:pt x="4866516" y="3451612"/>
                  <a:pt x="4728945" y="3776866"/>
                </a:cubicBezTo>
                <a:lnTo>
                  <a:pt x="4647806" y="3945299"/>
                </a:lnTo>
                <a:lnTo>
                  <a:pt x="0" y="3945299"/>
                </a:lnTo>
                <a:lnTo>
                  <a:pt x="0" y="1157971"/>
                </a:lnTo>
                <a:lnTo>
                  <a:pt x="126104" y="989335"/>
                </a:lnTo>
                <a:cubicBezTo>
                  <a:pt x="624744" y="385123"/>
                  <a:pt x="1379368" y="0"/>
                  <a:pt x="2223943"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descr="A picture containing object&#10;&#10;Description automatically generated">
            <a:extLst>
              <a:ext uri="{FF2B5EF4-FFF2-40B4-BE49-F238E27FC236}">
                <a16:creationId xmlns:a16="http://schemas.microsoft.com/office/drawing/2014/main" id="{6EEE44C8-2B7C-4C02-BEA9-CAF81909449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14746" y="3875314"/>
            <a:ext cx="2973077" cy="2670429"/>
          </a:xfrm>
          <a:prstGeom prst="rect">
            <a:avLst/>
          </a:prstGeom>
        </p:spPr>
      </p:pic>
      <p:graphicFrame>
        <p:nvGraphicFramePr>
          <p:cNvPr id="9" name="Content Placeholder 8">
            <a:extLst>
              <a:ext uri="{FF2B5EF4-FFF2-40B4-BE49-F238E27FC236}">
                <a16:creationId xmlns:a16="http://schemas.microsoft.com/office/drawing/2014/main" id="{53A788C2-7FE8-4A35-A3B9-22A890BB1934}"/>
              </a:ext>
            </a:extLst>
          </p:cNvPr>
          <p:cNvGraphicFramePr>
            <a:graphicFrameLocks noGrp="1"/>
          </p:cNvGraphicFramePr>
          <p:nvPr>
            <p:ph idx="1"/>
            <p:extLst>
              <p:ext uri="{D42A27DB-BD31-4B8C-83A1-F6EECF244321}">
                <p14:modId xmlns:p14="http://schemas.microsoft.com/office/powerpoint/2010/main" val="1751445601"/>
              </p:ext>
            </p:extLst>
          </p:nvPr>
        </p:nvGraphicFramePr>
        <p:xfrm>
          <a:off x="6090574" y="2421682"/>
          <a:ext cx="4977578" cy="363928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ustDataLst>
      <p:tags r:id="rId1"/>
    </p:custDataLst>
    <p:extLst>
      <p:ext uri="{BB962C8B-B14F-4D97-AF65-F5344CB8AC3E}">
        <p14:creationId xmlns:p14="http://schemas.microsoft.com/office/powerpoint/2010/main" val="2742880096"/>
      </p:ext>
    </p:extLst>
  </p:cSld>
  <p:clrMapOvr>
    <a:masterClrMapping/>
  </p:clrMapOvr>
  <mc:AlternateContent xmlns:mc="http://schemas.openxmlformats.org/markup-compatibility/2006">
    <mc:Choice xmlns:p14="http://schemas.microsoft.com/office/powerpoint/2010/main" Requires="p14">
      <p:transition spd="slow" p14:dur="800" advTm="25954">
        <p:circle/>
      </p:transition>
    </mc:Choice>
    <mc:Fallback>
      <p:transition spd="slow" advTm="25954">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1D492-3A2D-45E9-954D-46E1999285D4}"/>
              </a:ext>
            </a:extLst>
          </p:cNvPr>
          <p:cNvSpPr>
            <a:spLocks noGrp="1"/>
          </p:cNvSpPr>
          <p:nvPr>
            <p:ph type="title"/>
          </p:nvPr>
        </p:nvSpPr>
        <p:spPr/>
        <p:txBody>
          <a:bodyPr/>
          <a:lstStyle/>
          <a:p>
            <a:r>
              <a:rPr lang="en-US" dirty="0">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rPr>
              <a:t>Diets</a:t>
            </a:r>
            <a:r>
              <a:rPr lang="en-US" dirty="0">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a:rPr>
              <a:t> </a:t>
            </a:r>
          </a:p>
        </p:txBody>
      </p:sp>
      <p:sp>
        <p:nvSpPr>
          <p:cNvPr id="3" name="Content Placeholder 2">
            <a:extLst>
              <a:ext uri="{FF2B5EF4-FFF2-40B4-BE49-F238E27FC236}">
                <a16:creationId xmlns:a16="http://schemas.microsoft.com/office/drawing/2014/main" id="{41059B5D-003A-4001-856D-39E169FD714D}"/>
              </a:ext>
            </a:extLst>
          </p:cNvPr>
          <p:cNvSpPr>
            <a:spLocks noGrp="1"/>
          </p:cNvSpPr>
          <p:nvPr>
            <p:ph idx="1"/>
          </p:nvPr>
        </p:nvSpPr>
        <p:spPr/>
        <p:txBody>
          <a:bodyPr/>
          <a:lstStyle/>
          <a:p>
            <a:r>
              <a:rPr lang="en-US" dirty="0">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rPr>
              <a:t>Many Americans struggle with diets, hence why the united states is the number 1 country for obesity</a:t>
            </a:r>
          </a:p>
          <a:p>
            <a:r>
              <a:rPr lang="en-US" dirty="0">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rPr>
              <a:t>There are many plans that are out there involving high card diets, and low carb high fat diets</a:t>
            </a:r>
          </a:p>
          <a:p>
            <a:r>
              <a:rPr lang="en-US" dirty="0">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rPr>
              <a:t>Depending on how your life runs can determine what kind of diet you should be following</a:t>
            </a:r>
          </a:p>
          <a:p>
            <a:r>
              <a:rPr lang="en-US" dirty="0">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rPr>
              <a:t>Someone with an office job may want to have a high fat low carb diet since they don’t really need as much energy as maybe a construction worker or kitchen cook. </a:t>
            </a:r>
          </a:p>
        </p:txBody>
      </p:sp>
    </p:spTree>
    <p:custDataLst>
      <p:tags r:id="rId1"/>
    </p:custDataLst>
    <p:extLst>
      <p:ext uri="{BB962C8B-B14F-4D97-AF65-F5344CB8AC3E}">
        <p14:creationId xmlns:p14="http://schemas.microsoft.com/office/powerpoint/2010/main" val="35767997"/>
      </p:ext>
    </p:extLst>
  </p:cSld>
  <p:clrMapOvr>
    <a:masterClrMapping/>
  </p:clrMapOvr>
  <p:transition spd="med" advTm="34702">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D3EEAB4-0670-4F84-A67F-2429C0790E6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647" r="16762"/>
          <a:stretch/>
        </p:blipFill>
        <p:spPr>
          <a:xfrm>
            <a:off x="6185051" y="10"/>
            <a:ext cx="5997632" cy="6857990"/>
          </a:xfrm>
          <a:custGeom>
            <a:avLst/>
            <a:gdLst>
              <a:gd name="connsiteX0" fmla="*/ 0 w 5997632"/>
              <a:gd name="connsiteY0" fmla="*/ 0 h 6858000"/>
              <a:gd name="connsiteX1" fmla="*/ 5997632 w 5997632"/>
              <a:gd name="connsiteY1" fmla="*/ 0 h 6858000"/>
              <a:gd name="connsiteX2" fmla="*/ 5997632 w 5997632"/>
              <a:gd name="connsiteY2" fmla="*/ 6858000 h 6858000"/>
              <a:gd name="connsiteX3" fmla="*/ 3178693 w 599763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97632" h="6858000">
                <a:moveTo>
                  <a:pt x="0" y="0"/>
                </a:moveTo>
                <a:lnTo>
                  <a:pt x="5997632" y="0"/>
                </a:lnTo>
                <a:lnTo>
                  <a:pt x="5997632" y="6858000"/>
                </a:lnTo>
                <a:lnTo>
                  <a:pt x="3178693" y="6858000"/>
                </a:lnTo>
                <a:close/>
              </a:path>
            </a:pathLst>
          </a:custGeom>
        </p:spPr>
      </p:pic>
      <p:pic>
        <p:nvPicPr>
          <p:cNvPr id="5" name="Picture 4" descr="A table topped with different types of food on a plate&#10;&#10;Description automatically generated">
            <a:extLst>
              <a:ext uri="{FF2B5EF4-FFF2-40B4-BE49-F238E27FC236}">
                <a16:creationId xmlns:a16="http://schemas.microsoft.com/office/drawing/2014/main" id="{C75A6298-0AA5-4DE7-892D-1017AF35A0EB}"/>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2944" r="-2" b="10077"/>
          <a:stretch/>
        </p:blipFill>
        <p:spPr>
          <a:xfrm>
            <a:off x="-1" y="10"/>
            <a:ext cx="9141744" cy="6857990"/>
          </a:xfrm>
          <a:custGeom>
            <a:avLst/>
            <a:gdLst>
              <a:gd name="connsiteX0" fmla="*/ 0 w 9141744"/>
              <a:gd name="connsiteY0" fmla="*/ 0 h 6863485"/>
              <a:gd name="connsiteX1" fmla="*/ 5963051 w 9141744"/>
              <a:gd name="connsiteY1" fmla="*/ 0 h 6863485"/>
              <a:gd name="connsiteX2" fmla="*/ 9141744 w 9141744"/>
              <a:gd name="connsiteY2" fmla="*/ 6863485 h 6863485"/>
              <a:gd name="connsiteX3" fmla="*/ 0 w 9141744"/>
              <a:gd name="connsiteY3" fmla="*/ 6863485 h 6863485"/>
              <a:gd name="connsiteX4" fmla="*/ 0 w 9141744"/>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1744" h="6863485">
                <a:moveTo>
                  <a:pt x="0" y="0"/>
                </a:moveTo>
                <a:lnTo>
                  <a:pt x="5963051" y="0"/>
                </a:lnTo>
                <a:lnTo>
                  <a:pt x="9141744" y="6863485"/>
                </a:lnTo>
                <a:lnTo>
                  <a:pt x="0" y="6863485"/>
                </a:lnTo>
                <a:lnTo>
                  <a:pt x="0" y="0"/>
                </a:lnTo>
                <a:close/>
              </a:path>
            </a:pathLst>
          </a:custGeom>
        </p:spPr>
      </p:pic>
      <p:sp>
        <p:nvSpPr>
          <p:cNvPr id="20" name="Freeform: Shape 17">
            <a:extLst>
              <a:ext uri="{FF2B5EF4-FFF2-40B4-BE49-F238E27FC236}">
                <a16:creationId xmlns:a16="http://schemas.microsoft.com/office/drawing/2014/main" id="{37FEB674-D811-4FFE-A878-29D0C0ED1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0761702-AB45-476E-8769-288B462DA6B1}"/>
              </a:ext>
            </a:extLst>
          </p:cNvPr>
          <p:cNvSpPr>
            <a:spLocks noGrp="1"/>
          </p:cNvSpPr>
          <p:nvPr>
            <p:ph type="title"/>
          </p:nvPr>
        </p:nvSpPr>
        <p:spPr>
          <a:xfrm>
            <a:off x="618064" y="2166721"/>
            <a:ext cx="3886199" cy="915035"/>
          </a:xfrm>
          <a:gradFill>
            <a:gsLst>
              <a:gs pos="0">
                <a:schemeClr val="accent5">
                  <a:lumMod val="67000"/>
                </a:schemeClr>
              </a:gs>
              <a:gs pos="48000">
                <a:schemeClr val="accent5">
                  <a:lumMod val="97000"/>
                  <a:lumOff val="3000"/>
                </a:schemeClr>
              </a:gs>
              <a:gs pos="100000">
                <a:schemeClr val="accent5">
                  <a:lumMod val="60000"/>
                  <a:lumOff val="40000"/>
                </a:schemeClr>
              </a:gs>
            </a:gsLst>
            <a:lin ang="16200000" scaled="1"/>
          </a:gradFill>
        </p:spPr>
        <p:txBody>
          <a:bodyPr>
            <a:normAutofit/>
          </a:bodyPr>
          <a:lstStyle/>
          <a:p>
            <a:r>
              <a:rPr lang="en-US" sz="3600" dirty="0"/>
              <a:t>Diets Cont.</a:t>
            </a:r>
          </a:p>
        </p:txBody>
      </p:sp>
      <p:sp>
        <p:nvSpPr>
          <p:cNvPr id="3" name="Content Placeholder 2">
            <a:extLst>
              <a:ext uri="{FF2B5EF4-FFF2-40B4-BE49-F238E27FC236}">
                <a16:creationId xmlns:a16="http://schemas.microsoft.com/office/drawing/2014/main" id="{5F7927D8-8E87-4FDB-9454-37E4312CC5D0}"/>
              </a:ext>
            </a:extLst>
          </p:cNvPr>
          <p:cNvSpPr>
            <a:spLocks noGrp="1"/>
          </p:cNvSpPr>
          <p:nvPr>
            <p:ph idx="1"/>
          </p:nvPr>
        </p:nvSpPr>
        <p:spPr>
          <a:xfrm>
            <a:off x="618064" y="3081756"/>
            <a:ext cx="4620544" cy="1775994"/>
          </a:xfrm>
        </p:spPr>
        <p:txBody>
          <a:bodyPr>
            <a:normAutofit/>
          </a:bodyPr>
          <a:lstStyle/>
          <a:p>
            <a:r>
              <a:rPr lang="en-US" sz="1300" dirty="0">
                <a:gradFill>
                  <a:gsLst>
                    <a:gs pos="0">
                      <a:schemeClr val="accent5">
                        <a:lumMod val="67000"/>
                      </a:schemeClr>
                    </a:gs>
                    <a:gs pos="48000">
                      <a:schemeClr val="accent5">
                        <a:lumMod val="97000"/>
                        <a:lumOff val="3000"/>
                      </a:schemeClr>
                    </a:gs>
                    <a:gs pos="100000">
                      <a:schemeClr val="accent5">
                        <a:lumMod val="60000"/>
                        <a:lumOff val="40000"/>
                      </a:schemeClr>
                    </a:gs>
                  </a:gsLst>
                  <a:lin ang="16200000" scaled="1"/>
                </a:gradFill>
              </a:rPr>
              <a:t>A low carb high fat diet that has been very popular in the last year is the Keto diet. With this diet your body is able to go into ketosis and burn more fat than carbs. </a:t>
            </a:r>
          </a:p>
          <a:p>
            <a:r>
              <a:rPr lang="en-US" sz="1300" dirty="0">
                <a:gradFill>
                  <a:gsLst>
                    <a:gs pos="0">
                      <a:schemeClr val="accent5">
                        <a:lumMod val="67000"/>
                      </a:schemeClr>
                    </a:gs>
                    <a:gs pos="48000">
                      <a:schemeClr val="accent5">
                        <a:lumMod val="97000"/>
                        <a:lumOff val="3000"/>
                      </a:schemeClr>
                    </a:gs>
                    <a:gs pos="100000">
                      <a:schemeClr val="accent5">
                        <a:lumMod val="60000"/>
                        <a:lumOff val="40000"/>
                      </a:schemeClr>
                    </a:gs>
                  </a:gsLst>
                  <a:lin ang="16200000" scaled="1"/>
                </a:gradFill>
              </a:rPr>
              <a:t>With a low fat diet you are eating less calories throughout the day but are getting the certain types of foods to give you energy.</a:t>
            </a:r>
          </a:p>
          <a:p>
            <a:r>
              <a:rPr lang="en-US" sz="1300" dirty="0">
                <a:gradFill>
                  <a:gsLst>
                    <a:gs pos="0">
                      <a:schemeClr val="accent5">
                        <a:lumMod val="67000"/>
                      </a:schemeClr>
                    </a:gs>
                    <a:gs pos="48000">
                      <a:schemeClr val="accent5">
                        <a:lumMod val="97000"/>
                        <a:lumOff val="3000"/>
                      </a:schemeClr>
                    </a:gs>
                    <a:gs pos="100000">
                      <a:schemeClr val="accent5">
                        <a:lumMod val="60000"/>
                        <a:lumOff val="40000"/>
                      </a:schemeClr>
                    </a:gs>
                  </a:gsLst>
                  <a:lin ang="16200000" scaled="1"/>
                </a:gradFill>
              </a:rPr>
              <a:t>In my opinion you should just follow the RDA recommendations and just do a caloric deficit diet.</a:t>
            </a:r>
          </a:p>
        </p:txBody>
      </p:sp>
      <p:sp>
        <p:nvSpPr>
          <p:cNvPr id="9" name="TextBox 8">
            <a:extLst>
              <a:ext uri="{FF2B5EF4-FFF2-40B4-BE49-F238E27FC236}">
                <a16:creationId xmlns:a16="http://schemas.microsoft.com/office/drawing/2014/main" id="{C0535FFC-A759-4750-BDD1-846E2778FF26}"/>
              </a:ext>
            </a:extLst>
          </p:cNvPr>
          <p:cNvSpPr txBox="1"/>
          <p:nvPr/>
        </p:nvSpPr>
        <p:spPr>
          <a:xfrm>
            <a:off x="9732673" y="6657945"/>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www.mooshema.com/2012/06/30/lchf-testing-testin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custDataLst>
      <p:tags r:id="rId1"/>
    </p:custDataLst>
    <p:extLst>
      <p:ext uri="{BB962C8B-B14F-4D97-AF65-F5344CB8AC3E}">
        <p14:creationId xmlns:p14="http://schemas.microsoft.com/office/powerpoint/2010/main" val="347562221"/>
      </p:ext>
    </p:extLst>
  </p:cSld>
  <p:clrMapOvr>
    <a:overrideClrMapping bg1="dk1" tx1="lt1" bg2="dk2" tx2="lt2" accent1="accent1" accent2="accent2" accent3="accent3" accent4="accent4" accent5="accent5" accent6="accent6" hlink="hlink" folHlink="folHlink"/>
  </p:clrMapOvr>
  <p:transition spd="slow" advTm="27503">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7"/>
</p:tagLst>
</file>

<file path=ppt/tags/tag2.xml><?xml version="1.0" encoding="utf-8"?>
<p:tagLst xmlns:a="http://schemas.openxmlformats.org/drawingml/2006/main" xmlns:r="http://schemas.openxmlformats.org/officeDocument/2006/relationships" xmlns:p="http://schemas.openxmlformats.org/presentationml/2006/main">
  <p:tag name="TIMING" val="|0.6"/>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3|2.1|1.9"/>
</p:tagLst>
</file>

<file path=ppt/tags/tag5.xml><?xml version="1.0" encoding="utf-8"?>
<p:tagLst xmlns:a="http://schemas.openxmlformats.org/drawingml/2006/main" xmlns:r="http://schemas.openxmlformats.org/officeDocument/2006/relationships" xmlns:p="http://schemas.openxmlformats.org/presentationml/2006/main">
  <p:tag name="TIMING" val="|0.2"/>
</p:tagLst>
</file>

<file path=ppt/tags/tag6.xml><?xml version="1.0" encoding="utf-8"?>
<p:tagLst xmlns:a="http://schemas.openxmlformats.org/drawingml/2006/main" xmlns:r="http://schemas.openxmlformats.org/officeDocument/2006/relationships" xmlns:p="http://schemas.openxmlformats.org/presentationml/2006/main">
  <p:tag name="TIMING" val="|0.5"/>
</p:tagLst>
</file>

<file path=ppt/tags/tag7.xml><?xml version="1.0" encoding="utf-8"?>
<p:tagLst xmlns:a="http://schemas.openxmlformats.org/drawingml/2006/main" xmlns:r="http://schemas.openxmlformats.org/officeDocument/2006/relationships" xmlns:p="http://schemas.openxmlformats.org/presentationml/2006/main">
  <p:tag name="TIMING" val="|0.9"/>
</p:tagLst>
</file>

<file path=ppt/tags/tag8.xml><?xml version="1.0" encoding="utf-8"?>
<p:tagLst xmlns:a="http://schemas.openxmlformats.org/drawingml/2006/main" xmlns:r="http://schemas.openxmlformats.org/officeDocument/2006/relationships" xmlns:p="http://schemas.openxmlformats.org/presentationml/2006/main">
  <p:tag name="TIMING" val="|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622</Words>
  <Application>Microsoft Office PowerPoint</Application>
  <PresentationFormat>Widescreen</PresentationFormat>
  <Paragraphs>42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Guide To Eating And Exercising Right </vt:lpstr>
      <vt:lpstr>Introduction </vt:lpstr>
      <vt:lpstr>How to get healthy and feeling better about yourself </vt:lpstr>
      <vt:lpstr>Getting a Schedule put together </vt:lpstr>
      <vt:lpstr>Some example of schedules </vt:lpstr>
      <vt:lpstr>Examples of schedules cont.</vt:lpstr>
      <vt:lpstr>Exercising </vt:lpstr>
      <vt:lpstr>Exercising Cont.</vt:lpstr>
      <vt:lpstr>Diets </vt:lpstr>
      <vt:lpstr>Diets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To Eating And Exercising Right</dc:title>
  <dc:creator>james loesch</dc:creator>
  <cp:lastModifiedBy>james loesch</cp:lastModifiedBy>
  <cp:revision>9</cp:revision>
  <dcterms:created xsi:type="dcterms:W3CDTF">2019-02-12T02:02:04Z</dcterms:created>
  <dcterms:modified xsi:type="dcterms:W3CDTF">2019-02-12T03:22:34Z</dcterms:modified>
</cp:coreProperties>
</file>